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308" r:id="rId4"/>
    <p:sldId id="309" r:id="rId5"/>
    <p:sldId id="290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288" r:id="rId14"/>
    <p:sldId id="317" r:id="rId15"/>
    <p:sldId id="305" r:id="rId16"/>
    <p:sldId id="28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163"/>
    <a:srgbClr val="FFFFFF"/>
    <a:srgbClr val="381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>
        <p:scale>
          <a:sx n="100" d="100"/>
          <a:sy n="100" d="100"/>
        </p:scale>
        <p:origin x="10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4B6D6-56EA-4991-B790-3FED64A6E20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07A92007-850A-439B-A85C-FBBAFC8E8338}">
      <dgm:prSet phldrT="[Tekst]"/>
      <dgm:spPr/>
      <dgm:t>
        <a:bodyPr anchor="ctr"/>
        <a:lstStyle/>
        <a:p>
          <a:pPr>
            <a:buClr>
              <a:schemeClr val="accent3"/>
            </a:buClr>
            <a:buFont typeface="Wingdings" panose="05000000000000000000" pitchFamily="2" charset="2"/>
            <a:buChar char="§"/>
          </a:pPr>
          <a:r>
            <a:rPr lang="hr-HR" dirty="0"/>
            <a:t>Znam li postiti? </a:t>
          </a:r>
          <a:br>
            <a:rPr lang="hr-HR" dirty="0"/>
          </a:br>
          <a:r>
            <a:rPr lang="hr-HR" dirty="0"/>
            <a:t>Jesam li ikada namjerno gladan, u svrhu pokore? Bojim li se odreći nečega?</a:t>
          </a:r>
        </a:p>
      </dgm:t>
    </dgm:pt>
    <dgm:pt modelId="{62B9EEDB-6593-47BB-9B5E-8C47D6B894A1}" type="parTrans" cxnId="{CEF619EA-B018-4622-AF01-F1457A8AAA65}">
      <dgm:prSet/>
      <dgm:spPr/>
      <dgm:t>
        <a:bodyPr/>
        <a:lstStyle/>
        <a:p>
          <a:endParaRPr lang="hr-HR"/>
        </a:p>
      </dgm:t>
    </dgm:pt>
    <dgm:pt modelId="{D02C6D34-5BF2-4566-8933-DFA682BEC761}" type="sibTrans" cxnId="{CEF619EA-B018-4622-AF01-F1457A8AAA65}">
      <dgm:prSet/>
      <dgm:spPr/>
      <dgm:t>
        <a:bodyPr/>
        <a:lstStyle/>
        <a:p>
          <a:endParaRPr lang="hr-HR"/>
        </a:p>
      </dgm:t>
    </dgm:pt>
    <dgm:pt modelId="{61032F5D-91E6-4C6A-B6FC-68F4ABACBF91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Služenjem ne postajem manji, već, naprotiv, </a:t>
          </a:r>
          <a:br>
            <a:rPr lang="hr-HR" dirty="0"/>
          </a:br>
          <a:r>
            <a:rPr lang="hr-HR" dirty="0"/>
            <a:t>po služenju rastem. Vjerujem li to uistinu?</a:t>
          </a:r>
        </a:p>
      </dgm:t>
    </dgm:pt>
    <dgm:pt modelId="{47320243-59D1-4567-989F-860A9877DEE1}" type="parTrans" cxnId="{AB6526C2-19AD-417E-BFFB-56163327E43F}">
      <dgm:prSet/>
      <dgm:spPr/>
      <dgm:t>
        <a:bodyPr/>
        <a:lstStyle/>
        <a:p>
          <a:endParaRPr lang="hr-HR"/>
        </a:p>
      </dgm:t>
    </dgm:pt>
    <dgm:pt modelId="{2B87AC22-C7DA-4100-8CFD-5E16EC3B48AB}" type="sibTrans" cxnId="{AB6526C2-19AD-417E-BFFB-56163327E43F}">
      <dgm:prSet/>
      <dgm:spPr/>
      <dgm:t>
        <a:bodyPr/>
        <a:lstStyle/>
        <a:p>
          <a:endParaRPr lang="hr-HR"/>
        </a:p>
      </dgm:t>
    </dgm:pt>
    <dgm:pt modelId="{F462B095-067A-4F28-86A7-7050552B1F79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Služim li i onima koji </a:t>
          </a:r>
          <a:br>
            <a:rPr lang="hr-HR" dirty="0"/>
          </a:br>
          <a:r>
            <a:rPr lang="hr-HR" dirty="0"/>
            <a:t>mi nemaju čime uzvratiti </a:t>
          </a:r>
          <a:br>
            <a:rPr lang="hr-HR" dirty="0"/>
          </a:br>
          <a:r>
            <a:rPr lang="hr-HR" dirty="0"/>
            <a:t>ili svoju pažnju posvećujem samo prijateljima i onima </a:t>
          </a:r>
          <a:br>
            <a:rPr lang="hr-HR" dirty="0"/>
          </a:br>
          <a:r>
            <a:rPr lang="hr-HR" dirty="0"/>
            <a:t>od kojih primam uzvrat (odobravanja, pohvale, darove…)?</a:t>
          </a:r>
        </a:p>
      </dgm:t>
    </dgm:pt>
    <dgm:pt modelId="{2A632EEE-9C45-4775-B065-C9CC575F49C9}" type="parTrans" cxnId="{389E4FC3-46CD-45EE-AF91-8FD79338C4A5}">
      <dgm:prSet/>
      <dgm:spPr/>
      <dgm:t>
        <a:bodyPr/>
        <a:lstStyle/>
        <a:p>
          <a:endParaRPr lang="hr-HR"/>
        </a:p>
      </dgm:t>
    </dgm:pt>
    <dgm:pt modelId="{1B407B8E-E43D-45DB-8EEF-A29E102E3E5E}" type="sibTrans" cxnId="{389E4FC3-46CD-45EE-AF91-8FD79338C4A5}">
      <dgm:prSet/>
      <dgm:spPr/>
      <dgm:t>
        <a:bodyPr/>
        <a:lstStyle/>
        <a:p>
          <a:endParaRPr lang="hr-HR"/>
        </a:p>
      </dgm:t>
    </dgm:pt>
    <dgm:pt modelId="{C47356C9-FBF2-4E9C-9EF5-E305ECBDCEAF}" type="pres">
      <dgm:prSet presAssocID="{6D44B6D6-56EA-4991-B790-3FED64A6E203}" presName="Name0" presStyleCnt="0">
        <dgm:presLayoutVars>
          <dgm:dir/>
          <dgm:resizeHandles val="exact"/>
        </dgm:presLayoutVars>
      </dgm:prSet>
      <dgm:spPr/>
    </dgm:pt>
    <dgm:pt modelId="{7ADAC384-28D4-49A1-B6EA-75B6E55C8173}" type="pres">
      <dgm:prSet presAssocID="{6D44B6D6-56EA-4991-B790-3FED64A6E203}" presName="bkgdShp" presStyleLbl="alignAccFollowNode1" presStyleIdx="0" presStyleCnt="1" custLinFactNeighborX="-76"/>
      <dgm:spPr/>
    </dgm:pt>
    <dgm:pt modelId="{656DAF5C-F4E2-487A-93EB-06718FE8CA3F}" type="pres">
      <dgm:prSet presAssocID="{6D44B6D6-56EA-4991-B790-3FED64A6E203}" presName="linComp" presStyleCnt="0"/>
      <dgm:spPr/>
    </dgm:pt>
    <dgm:pt modelId="{29C5B2A0-5D6D-497C-A4FC-C74943C920B8}" type="pres">
      <dgm:prSet presAssocID="{07A92007-850A-439B-A85C-FBBAFC8E8338}" presName="compNode" presStyleCnt="0"/>
      <dgm:spPr/>
    </dgm:pt>
    <dgm:pt modelId="{396CEB89-125A-43AF-AF81-931442E164E1}" type="pres">
      <dgm:prSet presAssocID="{07A92007-850A-439B-A85C-FBBAFC8E8338}" presName="node" presStyleLbl="node1" presStyleIdx="0" presStyleCnt="3">
        <dgm:presLayoutVars>
          <dgm:bulletEnabled val="1"/>
        </dgm:presLayoutVars>
      </dgm:prSet>
      <dgm:spPr/>
    </dgm:pt>
    <dgm:pt modelId="{C1566FBB-0E2B-455E-9C52-E799F6872583}" type="pres">
      <dgm:prSet presAssocID="{07A92007-850A-439B-A85C-FBBAFC8E8338}" presName="invisiNode" presStyleLbl="node1" presStyleIdx="0" presStyleCnt="3"/>
      <dgm:spPr/>
    </dgm:pt>
    <dgm:pt modelId="{523E2C17-EA51-4B11-8CA2-0DF06F3B137E}" type="pres">
      <dgm:prSet presAssocID="{07A92007-850A-439B-A85C-FBBAFC8E8338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CDF1CB-174A-40F2-9ECB-A15656CE8620}" type="pres">
      <dgm:prSet presAssocID="{D02C6D34-5BF2-4566-8933-DFA682BEC761}" presName="sibTrans" presStyleLbl="sibTrans2D1" presStyleIdx="0" presStyleCnt="0"/>
      <dgm:spPr/>
    </dgm:pt>
    <dgm:pt modelId="{C8B3944E-E83E-4E30-AEE5-1D93A3ABDACB}" type="pres">
      <dgm:prSet presAssocID="{61032F5D-91E6-4C6A-B6FC-68F4ABACBF91}" presName="compNode" presStyleCnt="0"/>
      <dgm:spPr/>
    </dgm:pt>
    <dgm:pt modelId="{5A8C23FF-B3DC-489E-9E9F-3034C2C95DF8}" type="pres">
      <dgm:prSet presAssocID="{61032F5D-91E6-4C6A-B6FC-68F4ABACBF91}" presName="node" presStyleLbl="node1" presStyleIdx="1" presStyleCnt="3">
        <dgm:presLayoutVars>
          <dgm:bulletEnabled val="1"/>
        </dgm:presLayoutVars>
      </dgm:prSet>
      <dgm:spPr/>
    </dgm:pt>
    <dgm:pt modelId="{3CF2ECEB-35A8-4190-847E-34B3DEDA8B3E}" type="pres">
      <dgm:prSet presAssocID="{61032F5D-91E6-4C6A-B6FC-68F4ABACBF91}" presName="invisiNode" presStyleLbl="node1" presStyleIdx="1" presStyleCnt="3"/>
      <dgm:spPr/>
    </dgm:pt>
    <dgm:pt modelId="{032A6BAC-751F-4192-8751-82DE9283A0E6}" type="pres">
      <dgm:prSet presAssocID="{61032F5D-91E6-4C6A-B6FC-68F4ABACBF91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0470F6-2814-4C20-BE93-7413DFA03D2A}" type="pres">
      <dgm:prSet presAssocID="{2B87AC22-C7DA-4100-8CFD-5E16EC3B48AB}" presName="sibTrans" presStyleLbl="sibTrans2D1" presStyleIdx="0" presStyleCnt="0"/>
      <dgm:spPr/>
    </dgm:pt>
    <dgm:pt modelId="{CBFA03AA-E87C-45C3-8B2B-25BC445F7F0F}" type="pres">
      <dgm:prSet presAssocID="{F462B095-067A-4F28-86A7-7050552B1F79}" presName="compNode" presStyleCnt="0"/>
      <dgm:spPr/>
    </dgm:pt>
    <dgm:pt modelId="{31CB0079-DD52-4332-87EA-03AB6586FF88}" type="pres">
      <dgm:prSet presAssocID="{F462B095-067A-4F28-86A7-7050552B1F79}" presName="node" presStyleLbl="node1" presStyleIdx="2" presStyleCnt="3">
        <dgm:presLayoutVars>
          <dgm:bulletEnabled val="1"/>
        </dgm:presLayoutVars>
      </dgm:prSet>
      <dgm:spPr/>
    </dgm:pt>
    <dgm:pt modelId="{9F33AA5E-9630-4703-B991-E96FC1D226A8}" type="pres">
      <dgm:prSet presAssocID="{F462B095-067A-4F28-86A7-7050552B1F79}" presName="invisiNode" presStyleLbl="node1" presStyleIdx="2" presStyleCnt="3"/>
      <dgm:spPr/>
    </dgm:pt>
    <dgm:pt modelId="{4CD9F973-1911-40DD-8983-C6F0EF72B55F}" type="pres">
      <dgm:prSet presAssocID="{F462B095-067A-4F28-86A7-7050552B1F79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9EB8E15-EAB4-40B2-972A-C50180D48C54}" type="presOf" srcId="{6D44B6D6-56EA-4991-B790-3FED64A6E203}" destId="{C47356C9-FBF2-4E9C-9EF5-E305ECBDCEAF}" srcOrd="0" destOrd="0" presId="urn:microsoft.com/office/officeart/2005/8/layout/pList2"/>
    <dgm:cxn modelId="{471AEC23-16E0-47DC-97CF-7F4F5EFEEC42}" type="presOf" srcId="{2B87AC22-C7DA-4100-8CFD-5E16EC3B48AB}" destId="{E20470F6-2814-4C20-BE93-7413DFA03D2A}" srcOrd="0" destOrd="0" presId="urn:microsoft.com/office/officeart/2005/8/layout/pList2"/>
    <dgm:cxn modelId="{5C9D0F49-517F-4C34-A1C3-275F1E5C02ED}" type="presOf" srcId="{07A92007-850A-439B-A85C-FBBAFC8E8338}" destId="{396CEB89-125A-43AF-AF81-931442E164E1}" srcOrd="0" destOrd="0" presId="urn:microsoft.com/office/officeart/2005/8/layout/pList2"/>
    <dgm:cxn modelId="{2CE00859-0FA7-4298-B918-A59C429FDA1B}" type="presOf" srcId="{61032F5D-91E6-4C6A-B6FC-68F4ABACBF91}" destId="{5A8C23FF-B3DC-489E-9E9F-3034C2C95DF8}" srcOrd="0" destOrd="0" presId="urn:microsoft.com/office/officeart/2005/8/layout/pList2"/>
    <dgm:cxn modelId="{EE7BA27A-083C-4FB1-86BC-AC84EC9EC8D9}" type="presOf" srcId="{F462B095-067A-4F28-86A7-7050552B1F79}" destId="{31CB0079-DD52-4332-87EA-03AB6586FF88}" srcOrd="0" destOrd="0" presId="urn:microsoft.com/office/officeart/2005/8/layout/pList2"/>
    <dgm:cxn modelId="{AB6526C2-19AD-417E-BFFB-56163327E43F}" srcId="{6D44B6D6-56EA-4991-B790-3FED64A6E203}" destId="{61032F5D-91E6-4C6A-B6FC-68F4ABACBF91}" srcOrd="1" destOrd="0" parTransId="{47320243-59D1-4567-989F-860A9877DEE1}" sibTransId="{2B87AC22-C7DA-4100-8CFD-5E16EC3B48AB}"/>
    <dgm:cxn modelId="{389E4FC3-46CD-45EE-AF91-8FD79338C4A5}" srcId="{6D44B6D6-56EA-4991-B790-3FED64A6E203}" destId="{F462B095-067A-4F28-86A7-7050552B1F79}" srcOrd="2" destOrd="0" parTransId="{2A632EEE-9C45-4775-B065-C9CC575F49C9}" sibTransId="{1B407B8E-E43D-45DB-8EEF-A29E102E3E5E}"/>
    <dgm:cxn modelId="{CEF619EA-B018-4622-AF01-F1457A8AAA65}" srcId="{6D44B6D6-56EA-4991-B790-3FED64A6E203}" destId="{07A92007-850A-439B-A85C-FBBAFC8E8338}" srcOrd="0" destOrd="0" parTransId="{62B9EEDB-6593-47BB-9B5E-8C47D6B894A1}" sibTransId="{D02C6D34-5BF2-4566-8933-DFA682BEC761}"/>
    <dgm:cxn modelId="{30849AF4-D021-4233-8B8B-9D09BE8325D8}" type="presOf" srcId="{D02C6D34-5BF2-4566-8933-DFA682BEC761}" destId="{3CCDF1CB-174A-40F2-9ECB-A15656CE8620}" srcOrd="0" destOrd="0" presId="urn:microsoft.com/office/officeart/2005/8/layout/pList2"/>
    <dgm:cxn modelId="{01640455-87AF-452C-BD6B-F8C8537E6D0C}" type="presParOf" srcId="{C47356C9-FBF2-4E9C-9EF5-E305ECBDCEAF}" destId="{7ADAC384-28D4-49A1-B6EA-75B6E55C8173}" srcOrd="0" destOrd="0" presId="urn:microsoft.com/office/officeart/2005/8/layout/pList2"/>
    <dgm:cxn modelId="{027792B9-D76C-42CD-BD35-7E522FC5DA8D}" type="presParOf" srcId="{C47356C9-FBF2-4E9C-9EF5-E305ECBDCEAF}" destId="{656DAF5C-F4E2-487A-93EB-06718FE8CA3F}" srcOrd="1" destOrd="0" presId="urn:microsoft.com/office/officeart/2005/8/layout/pList2"/>
    <dgm:cxn modelId="{C41A5AF3-8D68-468E-A927-DDD3C474A89D}" type="presParOf" srcId="{656DAF5C-F4E2-487A-93EB-06718FE8CA3F}" destId="{29C5B2A0-5D6D-497C-A4FC-C74943C920B8}" srcOrd="0" destOrd="0" presId="urn:microsoft.com/office/officeart/2005/8/layout/pList2"/>
    <dgm:cxn modelId="{4EDAFB63-B829-42E2-8FF7-081B4A5A537F}" type="presParOf" srcId="{29C5B2A0-5D6D-497C-A4FC-C74943C920B8}" destId="{396CEB89-125A-43AF-AF81-931442E164E1}" srcOrd="0" destOrd="0" presId="urn:microsoft.com/office/officeart/2005/8/layout/pList2"/>
    <dgm:cxn modelId="{205451A7-C32D-41C7-91BA-DE46E5BEBB22}" type="presParOf" srcId="{29C5B2A0-5D6D-497C-A4FC-C74943C920B8}" destId="{C1566FBB-0E2B-455E-9C52-E799F6872583}" srcOrd="1" destOrd="0" presId="urn:microsoft.com/office/officeart/2005/8/layout/pList2"/>
    <dgm:cxn modelId="{59B7DF6B-0BEF-43E2-8F1F-8523AD476612}" type="presParOf" srcId="{29C5B2A0-5D6D-497C-A4FC-C74943C920B8}" destId="{523E2C17-EA51-4B11-8CA2-0DF06F3B137E}" srcOrd="2" destOrd="0" presId="urn:microsoft.com/office/officeart/2005/8/layout/pList2"/>
    <dgm:cxn modelId="{729BCB3E-25AA-4EEB-AA09-0938EA93733C}" type="presParOf" srcId="{656DAF5C-F4E2-487A-93EB-06718FE8CA3F}" destId="{3CCDF1CB-174A-40F2-9ECB-A15656CE8620}" srcOrd="1" destOrd="0" presId="urn:microsoft.com/office/officeart/2005/8/layout/pList2"/>
    <dgm:cxn modelId="{43021207-DAE9-4154-AD0C-D4237B3641C6}" type="presParOf" srcId="{656DAF5C-F4E2-487A-93EB-06718FE8CA3F}" destId="{C8B3944E-E83E-4E30-AEE5-1D93A3ABDACB}" srcOrd="2" destOrd="0" presId="urn:microsoft.com/office/officeart/2005/8/layout/pList2"/>
    <dgm:cxn modelId="{6CCD7C43-E5AB-433B-8518-0E309B787F11}" type="presParOf" srcId="{C8B3944E-E83E-4E30-AEE5-1D93A3ABDACB}" destId="{5A8C23FF-B3DC-489E-9E9F-3034C2C95DF8}" srcOrd="0" destOrd="0" presId="urn:microsoft.com/office/officeart/2005/8/layout/pList2"/>
    <dgm:cxn modelId="{4D56CE70-07E0-4D72-A904-9E13167851F5}" type="presParOf" srcId="{C8B3944E-E83E-4E30-AEE5-1D93A3ABDACB}" destId="{3CF2ECEB-35A8-4190-847E-34B3DEDA8B3E}" srcOrd="1" destOrd="0" presId="urn:microsoft.com/office/officeart/2005/8/layout/pList2"/>
    <dgm:cxn modelId="{E819D2EC-49C0-4CA5-B179-9C4A95CC5279}" type="presParOf" srcId="{C8B3944E-E83E-4E30-AEE5-1D93A3ABDACB}" destId="{032A6BAC-751F-4192-8751-82DE9283A0E6}" srcOrd="2" destOrd="0" presId="urn:microsoft.com/office/officeart/2005/8/layout/pList2"/>
    <dgm:cxn modelId="{6FC468F4-17BB-4360-954C-D03BFE7C1D3C}" type="presParOf" srcId="{656DAF5C-F4E2-487A-93EB-06718FE8CA3F}" destId="{E20470F6-2814-4C20-BE93-7413DFA03D2A}" srcOrd="3" destOrd="0" presId="urn:microsoft.com/office/officeart/2005/8/layout/pList2"/>
    <dgm:cxn modelId="{460A4612-0B28-4BBC-A6D2-02E471F1518C}" type="presParOf" srcId="{656DAF5C-F4E2-487A-93EB-06718FE8CA3F}" destId="{CBFA03AA-E87C-45C3-8B2B-25BC445F7F0F}" srcOrd="4" destOrd="0" presId="urn:microsoft.com/office/officeart/2005/8/layout/pList2"/>
    <dgm:cxn modelId="{F74A2015-03A6-4CAD-AD30-F3F7F668E0CB}" type="presParOf" srcId="{CBFA03AA-E87C-45C3-8B2B-25BC445F7F0F}" destId="{31CB0079-DD52-4332-87EA-03AB6586FF88}" srcOrd="0" destOrd="0" presId="urn:microsoft.com/office/officeart/2005/8/layout/pList2"/>
    <dgm:cxn modelId="{7F0F925B-7FBC-4109-A1C9-3EB6F8E62220}" type="presParOf" srcId="{CBFA03AA-E87C-45C3-8B2B-25BC445F7F0F}" destId="{9F33AA5E-9630-4703-B991-E96FC1D226A8}" srcOrd="1" destOrd="0" presId="urn:microsoft.com/office/officeart/2005/8/layout/pList2"/>
    <dgm:cxn modelId="{61A3CF1F-78D5-4266-9183-4C5385959BCF}" type="presParOf" srcId="{CBFA03AA-E87C-45C3-8B2B-25BC445F7F0F}" destId="{4CD9F973-1911-40DD-8983-C6F0EF72B55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FECBF5-67F2-4486-9BC4-6621050F012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789CCCB-861F-44E8-B52D-B5A19AAA2C03}">
      <dgm:prSet phldrT="[Tekst]" custT="1"/>
      <dgm:spPr/>
      <dgm:t>
        <a:bodyPr/>
        <a:lstStyle/>
        <a:p>
          <a:r>
            <a:rPr lang="hr-HR" sz="4800" dirty="0"/>
            <a:t>Bog je čovjeku povjerio stvoreni svijet</a:t>
          </a:r>
        </a:p>
      </dgm:t>
    </dgm:pt>
    <dgm:pt modelId="{CFF3DC92-9A8F-4C7A-89FA-5AB13A2C57A0}" type="parTrans" cxnId="{C0D30DF3-FEF6-4926-9FA8-3213DFBCC60D}">
      <dgm:prSet/>
      <dgm:spPr/>
      <dgm:t>
        <a:bodyPr/>
        <a:lstStyle/>
        <a:p>
          <a:endParaRPr lang="hr-HR"/>
        </a:p>
      </dgm:t>
    </dgm:pt>
    <dgm:pt modelId="{E852ABCD-B823-48DD-BCE1-C0BA25E3A039}" type="sibTrans" cxnId="{C0D30DF3-FEF6-4926-9FA8-3213DFBCC60D}">
      <dgm:prSet/>
      <dgm:spPr/>
      <dgm:t>
        <a:bodyPr/>
        <a:lstStyle/>
        <a:p>
          <a:endParaRPr lang="hr-HR"/>
        </a:p>
      </dgm:t>
    </dgm:pt>
    <dgm:pt modelId="{820D7C7C-F1E0-4383-AD7E-DEA1EE962CC3}" type="pres">
      <dgm:prSet presAssocID="{66FECBF5-67F2-4486-9BC4-6621050F012B}" presName="vert0" presStyleCnt="0">
        <dgm:presLayoutVars>
          <dgm:dir/>
          <dgm:animOne val="branch"/>
          <dgm:animLvl val="lvl"/>
        </dgm:presLayoutVars>
      </dgm:prSet>
      <dgm:spPr/>
    </dgm:pt>
    <dgm:pt modelId="{875AE249-A3CE-4086-841C-185343E954DA}" type="pres">
      <dgm:prSet presAssocID="{7789CCCB-861F-44E8-B52D-B5A19AAA2C03}" presName="thickLine" presStyleLbl="alignNode1" presStyleIdx="0" presStyleCnt="1"/>
      <dgm:spPr/>
    </dgm:pt>
    <dgm:pt modelId="{FA4525CF-E87B-4F2A-B603-4421F9CB7484}" type="pres">
      <dgm:prSet presAssocID="{7789CCCB-861F-44E8-B52D-B5A19AAA2C03}" presName="horz1" presStyleCnt="0"/>
      <dgm:spPr/>
    </dgm:pt>
    <dgm:pt modelId="{F5A88476-F2A8-4D8F-B03B-C19D019BF61D}" type="pres">
      <dgm:prSet presAssocID="{7789CCCB-861F-44E8-B52D-B5A19AAA2C03}" presName="tx1" presStyleLbl="revTx" presStyleIdx="0" presStyleCnt="1"/>
      <dgm:spPr/>
    </dgm:pt>
    <dgm:pt modelId="{88E8F467-5340-4AD8-BBF8-1FC3BE99B8D9}" type="pres">
      <dgm:prSet presAssocID="{7789CCCB-861F-44E8-B52D-B5A19AAA2C03}" presName="vert1" presStyleCnt="0"/>
      <dgm:spPr/>
    </dgm:pt>
  </dgm:ptLst>
  <dgm:cxnLst>
    <dgm:cxn modelId="{E8232B95-40B4-4F5F-A323-69798C97CB89}" type="presOf" srcId="{7789CCCB-861F-44E8-B52D-B5A19AAA2C03}" destId="{F5A88476-F2A8-4D8F-B03B-C19D019BF61D}" srcOrd="0" destOrd="0" presId="urn:microsoft.com/office/officeart/2008/layout/LinedList"/>
    <dgm:cxn modelId="{7A3CE5A8-854F-4130-B378-6A747106E7BC}" type="presOf" srcId="{66FECBF5-67F2-4486-9BC4-6621050F012B}" destId="{820D7C7C-F1E0-4383-AD7E-DEA1EE962CC3}" srcOrd="0" destOrd="0" presId="urn:microsoft.com/office/officeart/2008/layout/LinedList"/>
    <dgm:cxn modelId="{C0D30DF3-FEF6-4926-9FA8-3213DFBCC60D}" srcId="{66FECBF5-67F2-4486-9BC4-6621050F012B}" destId="{7789CCCB-861F-44E8-B52D-B5A19AAA2C03}" srcOrd="0" destOrd="0" parTransId="{CFF3DC92-9A8F-4C7A-89FA-5AB13A2C57A0}" sibTransId="{E852ABCD-B823-48DD-BCE1-C0BA25E3A039}"/>
    <dgm:cxn modelId="{86E2699C-1351-49A2-BF5B-9F429A118B02}" type="presParOf" srcId="{820D7C7C-F1E0-4383-AD7E-DEA1EE962CC3}" destId="{875AE249-A3CE-4086-841C-185343E954DA}" srcOrd="0" destOrd="0" presId="urn:microsoft.com/office/officeart/2008/layout/LinedList"/>
    <dgm:cxn modelId="{F3E60C27-AB7C-4FE8-AA0F-5F70F9F16117}" type="presParOf" srcId="{820D7C7C-F1E0-4383-AD7E-DEA1EE962CC3}" destId="{FA4525CF-E87B-4F2A-B603-4421F9CB7484}" srcOrd="1" destOrd="0" presId="urn:microsoft.com/office/officeart/2008/layout/LinedList"/>
    <dgm:cxn modelId="{31FF9425-656D-4F81-8342-E0A14300F562}" type="presParOf" srcId="{FA4525CF-E87B-4F2A-B603-4421F9CB7484}" destId="{F5A88476-F2A8-4D8F-B03B-C19D019BF61D}" srcOrd="0" destOrd="0" presId="urn:microsoft.com/office/officeart/2008/layout/LinedList"/>
    <dgm:cxn modelId="{2DFB71C3-5BC7-4625-93EA-CBC2B5F9E8E5}" type="presParOf" srcId="{FA4525CF-E87B-4F2A-B603-4421F9CB7484}" destId="{88E8F467-5340-4AD8-BBF8-1FC3BE99B8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FECBF5-67F2-4486-9BC4-6621050F012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0C5CC55-FB73-431B-8B39-CA70489CA3AB}">
      <dgm:prSet custT="1"/>
      <dgm:spPr/>
      <dgm:t>
        <a:bodyPr/>
        <a:lstStyle/>
        <a:p>
          <a:pPr algn="r"/>
          <a:r>
            <a:rPr lang="hr-HR" sz="4800" b="0" dirty="0"/>
            <a:t>Želim vladati nad svima</a:t>
          </a:r>
        </a:p>
      </dgm:t>
    </dgm:pt>
    <dgm:pt modelId="{BFFA5C15-9611-4474-BF97-82F033EB6637}" type="parTrans" cxnId="{8F757F50-B324-42AF-8138-D919654F655B}">
      <dgm:prSet/>
      <dgm:spPr/>
      <dgm:t>
        <a:bodyPr/>
        <a:lstStyle/>
        <a:p>
          <a:endParaRPr lang="hr-HR"/>
        </a:p>
      </dgm:t>
    </dgm:pt>
    <dgm:pt modelId="{2EFBD410-3B70-4282-8E92-ED133E0D2B33}" type="sibTrans" cxnId="{8F757F50-B324-42AF-8138-D919654F655B}">
      <dgm:prSet/>
      <dgm:spPr/>
      <dgm:t>
        <a:bodyPr/>
        <a:lstStyle/>
        <a:p>
          <a:endParaRPr lang="hr-HR"/>
        </a:p>
      </dgm:t>
    </dgm:pt>
    <dgm:pt modelId="{820D7C7C-F1E0-4383-AD7E-DEA1EE962CC3}" type="pres">
      <dgm:prSet presAssocID="{66FECBF5-67F2-4486-9BC4-6621050F012B}" presName="vert0" presStyleCnt="0">
        <dgm:presLayoutVars>
          <dgm:dir/>
          <dgm:animOne val="branch"/>
          <dgm:animLvl val="lvl"/>
        </dgm:presLayoutVars>
      </dgm:prSet>
      <dgm:spPr/>
    </dgm:pt>
    <dgm:pt modelId="{2E331F00-F7CB-4672-BDBF-3679BA019D88}" type="pres">
      <dgm:prSet presAssocID="{D0C5CC55-FB73-431B-8B39-CA70489CA3AB}" presName="thickLine" presStyleLbl="alignNode1" presStyleIdx="0" presStyleCnt="1"/>
      <dgm:spPr/>
    </dgm:pt>
    <dgm:pt modelId="{192404E1-C3B8-4289-856D-24BA3AEA48BD}" type="pres">
      <dgm:prSet presAssocID="{D0C5CC55-FB73-431B-8B39-CA70489CA3AB}" presName="horz1" presStyleCnt="0"/>
      <dgm:spPr/>
    </dgm:pt>
    <dgm:pt modelId="{A5FA2F6A-8CAC-4284-8899-C6AFE5ACF126}" type="pres">
      <dgm:prSet presAssocID="{D0C5CC55-FB73-431B-8B39-CA70489CA3AB}" presName="tx1" presStyleLbl="revTx" presStyleIdx="0" presStyleCnt="1"/>
      <dgm:spPr/>
    </dgm:pt>
    <dgm:pt modelId="{C0F271B0-9E77-4EF6-9F0C-30128C773B37}" type="pres">
      <dgm:prSet presAssocID="{D0C5CC55-FB73-431B-8B39-CA70489CA3AB}" presName="vert1" presStyleCnt="0"/>
      <dgm:spPr/>
    </dgm:pt>
  </dgm:ptLst>
  <dgm:cxnLst>
    <dgm:cxn modelId="{A89CA26F-16F6-42F2-96D4-938C08B5703D}" type="presOf" srcId="{D0C5CC55-FB73-431B-8B39-CA70489CA3AB}" destId="{A5FA2F6A-8CAC-4284-8899-C6AFE5ACF126}" srcOrd="0" destOrd="0" presId="urn:microsoft.com/office/officeart/2008/layout/LinedList"/>
    <dgm:cxn modelId="{8F757F50-B324-42AF-8138-D919654F655B}" srcId="{66FECBF5-67F2-4486-9BC4-6621050F012B}" destId="{D0C5CC55-FB73-431B-8B39-CA70489CA3AB}" srcOrd="0" destOrd="0" parTransId="{BFFA5C15-9611-4474-BF97-82F033EB6637}" sibTransId="{2EFBD410-3B70-4282-8E92-ED133E0D2B33}"/>
    <dgm:cxn modelId="{7A3CE5A8-854F-4130-B378-6A747106E7BC}" type="presOf" srcId="{66FECBF5-67F2-4486-9BC4-6621050F012B}" destId="{820D7C7C-F1E0-4383-AD7E-DEA1EE962CC3}" srcOrd="0" destOrd="0" presId="urn:microsoft.com/office/officeart/2008/layout/LinedList"/>
    <dgm:cxn modelId="{C10909FC-43DA-4CC6-BC70-F8F2C2E60EDC}" type="presParOf" srcId="{820D7C7C-F1E0-4383-AD7E-DEA1EE962CC3}" destId="{2E331F00-F7CB-4672-BDBF-3679BA019D88}" srcOrd="0" destOrd="0" presId="urn:microsoft.com/office/officeart/2008/layout/LinedList"/>
    <dgm:cxn modelId="{EDE270DA-EA5A-4945-A993-1E59C1261D4B}" type="presParOf" srcId="{820D7C7C-F1E0-4383-AD7E-DEA1EE962CC3}" destId="{192404E1-C3B8-4289-856D-24BA3AEA48BD}" srcOrd="1" destOrd="0" presId="urn:microsoft.com/office/officeart/2008/layout/LinedList"/>
    <dgm:cxn modelId="{6280B486-3E6B-4154-9625-136635C96534}" type="presParOf" srcId="{192404E1-C3B8-4289-856D-24BA3AEA48BD}" destId="{A5FA2F6A-8CAC-4284-8899-C6AFE5ACF126}" srcOrd="0" destOrd="0" presId="urn:microsoft.com/office/officeart/2008/layout/LinedList"/>
    <dgm:cxn modelId="{90544117-3BF1-41BB-A831-486234DE693C}" type="presParOf" srcId="{192404E1-C3B8-4289-856D-24BA3AEA48BD}" destId="{C0F271B0-9E77-4EF6-9F0C-30128C773B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E9681E-D128-4DB3-ADC3-20D4EE77ED5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9293B445-EEAF-41A6-B83A-F6E87467CAC6}">
      <dgm:prSet phldrT="[Tekst]"/>
      <dgm:spPr/>
      <dgm:t>
        <a:bodyPr/>
        <a:lstStyle/>
        <a:p>
          <a:r>
            <a:rPr lang="hr-HR" dirty="0"/>
            <a:t>Može li svaki čovjek vladati nad svim? </a:t>
          </a:r>
        </a:p>
      </dgm:t>
    </dgm:pt>
    <dgm:pt modelId="{EED3C718-34B0-4B5C-8B62-257007997900}" type="parTrans" cxnId="{BBCAE4E2-2B5C-4106-BA14-D0870C402618}">
      <dgm:prSet/>
      <dgm:spPr/>
      <dgm:t>
        <a:bodyPr/>
        <a:lstStyle/>
        <a:p>
          <a:endParaRPr lang="hr-HR"/>
        </a:p>
      </dgm:t>
    </dgm:pt>
    <dgm:pt modelId="{BFF8C056-BD6A-4347-B868-B010775332CD}" type="sibTrans" cxnId="{BBCAE4E2-2B5C-4106-BA14-D0870C402618}">
      <dgm:prSet/>
      <dgm:spPr/>
      <dgm:t>
        <a:bodyPr/>
        <a:lstStyle/>
        <a:p>
          <a:endParaRPr lang="hr-HR"/>
        </a:p>
      </dgm:t>
    </dgm:pt>
    <dgm:pt modelId="{0573C9AA-A541-4770-A6DE-0B672413B79B}">
      <dgm:prSet/>
      <dgm:spPr/>
      <dgm:t>
        <a:bodyPr/>
        <a:lstStyle/>
        <a:p>
          <a:r>
            <a:rPr lang="hr-HR"/>
            <a:t>Dokle seže moć pojedinca? </a:t>
          </a:r>
        </a:p>
      </dgm:t>
    </dgm:pt>
    <dgm:pt modelId="{28C8F177-6FF1-48D9-8447-8370F5FB6745}" type="parTrans" cxnId="{56EE46D6-E453-48A3-B8C0-36723AB528B0}">
      <dgm:prSet/>
      <dgm:spPr/>
      <dgm:t>
        <a:bodyPr/>
        <a:lstStyle/>
        <a:p>
          <a:endParaRPr lang="hr-HR"/>
        </a:p>
      </dgm:t>
    </dgm:pt>
    <dgm:pt modelId="{80766958-CA67-4987-8078-0FC4A8227306}" type="sibTrans" cxnId="{56EE46D6-E453-48A3-B8C0-36723AB528B0}">
      <dgm:prSet/>
      <dgm:spPr/>
      <dgm:t>
        <a:bodyPr/>
        <a:lstStyle/>
        <a:p>
          <a:endParaRPr lang="hr-HR"/>
        </a:p>
      </dgm:t>
    </dgm:pt>
    <dgm:pt modelId="{D5E0B89A-F997-4154-B053-3016D9CCE8BC}">
      <dgm:prSet/>
      <dgm:spPr/>
      <dgm:t>
        <a:bodyPr/>
        <a:lstStyle/>
        <a:p>
          <a:r>
            <a:rPr lang="hr-HR" dirty="0"/>
            <a:t>Na što imam veće pravo od drugih?</a:t>
          </a:r>
        </a:p>
      </dgm:t>
    </dgm:pt>
    <dgm:pt modelId="{1335AA55-481F-4A33-AAEB-99FF1D63E14E}" type="parTrans" cxnId="{4C6A6EEF-CEF5-412C-9233-BAA5FCF0C795}">
      <dgm:prSet/>
      <dgm:spPr/>
      <dgm:t>
        <a:bodyPr/>
        <a:lstStyle/>
        <a:p>
          <a:endParaRPr lang="hr-HR"/>
        </a:p>
      </dgm:t>
    </dgm:pt>
    <dgm:pt modelId="{51F9F416-D819-4B7C-A65C-DB5DFA8FE72A}" type="sibTrans" cxnId="{4C6A6EEF-CEF5-412C-9233-BAA5FCF0C795}">
      <dgm:prSet/>
      <dgm:spPr/>
      <dgm:t>
        <a:bodyPr/>
        <a:lstStyle/>
        <a:p>
          <a:endParaRPr lang="hr-HR"/>
        </a:p>
      </dgm:t>
    </dgm:pt>
    <dgm:pt modelId="{F9FC5C87-45CD-486B-A5E6-3B3AC6F8836C}">
      <dgm:prSet/>
      <dgm:spPr/>
      <dgm:t>
        <a:bodyPr/>
        <a:lstStyle/>
        <a:p>
          <a:r>
            <a:rPr lang="hr-HR"/>
            <a:t>Hoću li poželjeti vladati i nad drugim ljudima? </a:t>
          </a:r>
        </a:p>
      </dgm:t>
    </dgm:pt>
    <dgm:pt modelId="{37507DD5-2DAB-4201-A8EB-B541E4498178}" type="parTrans" cxnId="{F7B9F897-C452-4097-AB99-7429E2C12122}">
      <dgm:prSet/>
      <dgm:spPr/>
      <dgm:t>
        <a:bodyPr/>
        <a:lstStyle/>
        <a:p>
          <a:endParaRPr lang="hr-HR"/>
        </a:p>
      </dgm:t>
    </dgm:pt>
    <dgm:pt modelId="{692F5D8C-CA70-4BEB-B630-BDFE026B1C44}" type="sibTrans" cxnId="{F7B9F897-C452-4097-AB99-7429E2C12122}">
      <dgm:prSet/>
      <dgm:spPr/>
      <dgm:t>
        <a:bodyPr/>
        <a:lstStyle/>
        <a:p>
          <a:endParaRPr lang="hr-HR"/>
        </a:p>
      </dgm:t>
    </dgm:pt>
    <dgm:pt modelId="{F440B0ED-DE86-490D-B945-33EF0EA9D763}" type="pres">
      <dgm:prSet presAssocID="{ACE9681E-D128-4DB3-ADC3-20D4EE77ED5D}" presName="linear" presStyleCnt="0">
        <dgm:presLayoutVars>
          <dgm:animLvl val="lvl"/>
          <dgm:resizeHandles val="exact"/>
        </dgm:presLayoutVars>
      </dgm:prSet>
      <dgm:spPr/>
    </dgm:pt>
    <dgm:pt modelId="{4DF1898C-6EA6-4419-9666-5FFB88AFE9B2}" type="pres">
      <dgm:prSet presAssocID="{9293B445-EEAF-41A6-B83A-F6E87467CA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751F01-CCC3-4A21-A068-A45488C322FF}" type="pres">
      <dgm:prSet presAssocID="{BFF8C056-BD6A-4347-B868-B010775332CD}" presName="spacer" presStyleCnt="0"/>
      <dgm:spPr/>
    </dgm:pt>
    <dgm:pt modelId="{71BD3109-0366-4DEC-A048-67FECB1F639B}" type="pres">
      <dgm:prSet presAssocID="{0573C9AA-A541-4770-A6DE-0B672413B79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9DE74B-1C79-44E1-B6D4-D9DA7805E23A}" type="pres">
      <dgm:prSet presAssocID="{80766958-CA67-4987-8078-0FC4A8227306}" presName="spacer" presStyleCnt="0"/>
      <dgm:spPr/>
    </dgm:pt>
    <dgm:pt modelId="{28649649-54D1-43C5-9857-9136648FBB23}" type="pres">
      <dgm:prSet presAssocID="{D5E0B89A-F997-4154-B053-3016D9CCE8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A6960F-0FB9-4F08-B91D-B6561932A559}" type="pres">
      <dgm:prSet presAssocID="{51F9F416-D819-4B7C-A65C-DB5DFA8FE72A}" presName="spacer" presStyleCnt="0"/>
      <dgm:spPr/>
    </dgm:pt>
    <dgm:pt modelId="{7FC3CC77-C65E-4E10-A223-A6E81FD3130D}" type="pres">
      <dgm:prSet presAssocID="{F9FC5C87-45CD-486B-A5E6-3B3AC6F883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7612845-2777-420B-A5A7-A86CC0EDD1BE}" type="presOf" srcId="{D5E0B89A-F997-4154-B053-3016D9CCE8BC}" destId="{28649649-54D1-43C5-9857-9136648FBB23}" srcOrd="0" destOrd="0" presId="urn:microsoft.com/office/officeart/2005/8/layout/vList2"/>
    <dgm:cxn modelId="{7492974A-35EA-4979-835C-F6340F74698D}" type="presOf" srcId="{0573C9AA-A541-4770-A6DE-0B672413B79B}" destId="{71BD3109-0366-4DEC-A048-67FECB1F639B}" srcOrd="0" destOrd="0" presId="urn:microsoft.com/office/officeart/2005/8/layout/vList2"/>
    <dgm:cxn modelId="{449EEA4B-1DEE-4444-885A-B6A00B708409}" type="presOf" srcId="{9293B445-EEAF-41A6-B83A-F6E87467CAC6}" destId="{4DF1898C-6EA6-4419-9666-5FFB88AFE9B2}" srcOrd="0" destOrd="0" presId="urn:microsoft.com/office/officeart/2005/8/layout/vList2"/>
    <dgm:cxn modelId="{F7B9F897-C452-4097-AB99-7429E2C12122}" srcId="{ACE9681E-D128-4DB3-ADC3-20D4EE77ED5D}" destId="{F9FC5C87-45CD-486B-A5E6-3B3AC6F8836C}" srcOrd="3" destOrd="0" parTransId="{37507DD5-2DAB-4201-A8EB-B541E4498178}" sibTransId="{692F5D8C-CA70-4BEB-B630-BDFE026B1C44}"/>
    <dgm:cxn modelId="{A63668C1-970E-4E69-AB76-AA20BEBBF255}" type="presOf" srcId="{F9FC5C87-45CD-486B-A5E6-3B3AC6F8836C}" destId="{7FC3CC77-C65E-4E10-A223-A6E81FD3130D}" srcOrd="0" destOrd="0" presId="urn:microsoft.com/office/officeart/2005/8/layout/vList2"/>
    <dgm:cxn modelId="{A3BD33D1-32D4-4AB0-96D9-EE499D7DB7E3}" type="presOf" srcId="{ACE9681E-D128-4DB3-ADC3-20D4EE77ED5D}" destId="{F440B0ED-DE86-490D-B945-33EF0EA9D763}" srcOrd="0" destOrd="0" presId="urn:microsoft.com/office/officeart/2005/8/layout/vList2"/>
    <dgm:cxn modelId="{56EE46D6-E453-48A3-B8C0-36723AB528B0}" srcId="{ACE9681E-D128-4DB3-ADC3-20D4EE77ED5D}" destId="{0573C9AA-A541-4770-A6DE-0B672413B79B}" srcOrd="1" destOrd="0" parTransId="{28C8F177-6FF1-48D9-8447-8370F5FB6745}" sibTransId="{80766958-CA67-4987-8078-0FC4A8227306}"/>
    <dgm:cxn modelId="{BBCAE4E2-2B5C-4106-BA14-D0870C402618}" srcId="{ACE9681E-D128-4DB3-ADC3-20D4EE77ED5D}" destId="{9293B445-EEAF-41A6-B83A-F6E87467CAC6}" srcOrd="0" destOrd="0" parTransId="{EED3C718-34B0-4B5C-8B62-257007997900}" sibTransId="{BFF8C056-BD6A-4347-B868-B010775332CD}"/>
    <dgm:cxn modelId="{4C6A6EEF-CEF5-412C-9233-BAA5FCF0C795}" srcId="{ACE9681E-D128-4DB3-ADC3-20D4EE77ED5D}" destId="{D5E0B89A-F997-4154-B053-3016D9CCE8BC}" srcOrd="2" destOrd="0" parTransId="{1335AA55-481F-4A33-AAEB-99FF1D63E14E}" sibTransId="{51F9F416-D819-4B7C-A65C-DB5DFA8FE72A}"/>
    <dgm:cxn modelId="{6687AC30-EF8C-4570-8E25-DC49C5B38A65}" type="presParOf" srcId="{F440B0ED-DE86-490D-B945-33EF0EA9D763}" destId="{4DF1898C-6EA6-4419-9666-5FFB88AFE9B2}" srcOrd="0" destOrd="0" presId="urn:microsoft.com/office/officeart/2005/8/layout/vList2"/>
    <dgm:cxn modelId="{E5C9C06E-DA02-4E3C-BB16-194E1BACACD6}" type="presParOf" srcId="{F440B0ED-DE86-490D-B945-33EF0EA9D763}" destId="{BC751F01-CCC3-4A21-A068-A45488C322FF}" srcOrd="1" destOrd="0" presId="urn:microsoft.com/office/officeart/2005/8/layout/vList2"/>
    <dgm:cxn modelId="{E3F1C3BA-D46F-478C-8DAB-1C17AC8C9CAC}" type="presParOf" srcId="{F440B0ED-DE86-490D-B945-33EF0EA9D763}" destId="{71BD3109-0366-4DEC-A048-67FECB1F639B}" srcOrd="2" destOrd="0" presId="urn:microsoft.com/office/officeart/2005/8/layout/vList2"/>
    <dgm:cxn modelId="{E038EB45-A38E-4F7F-A4EC-49E810B8C297}" type="presParOf" srcId="{F440B0ED-DE86-490D-B945-33EF0EA9D763}" destId="{369DE74B-1C79-44E1-B6D4-D9DA7805E23A}" srcOrd="3" destOrd="0" presId="urn:microsoft.com/office/officeart/2005/8/layout/vList2"/>
    <dgm:cxn modelId="{96856FF3-864D-4B10-AB07-87E688859C6F}" type="presParOf" srcId="{F440B0ED-DE86-490D-B945-33EF0EA9D763}" destId="{28649649-54D1-43C5-9857-9136648FBB23}" srcOrd="4" destOrd="0" presId="urn:microsoft.com/office/officeart/2005/8/layout/vList2"/>
    <dgm:cxn modelId="{D4201AA1-2CF4-43FC-9226-AC1FA0789CCA}" type="presParOf" srcId="{F440B0ED-DE86-490D-B945-33EF0EA9D763}" destId="{F4A6960F-0FB9-4F08-B91D-B6561932A559}" srcOrd="5" destOrd="0" presId="urn:microsoft.com/office/officeart/2005/8/layout/vList2"/>
    <dgm:cxn modelId="{D72DBEE6-558C-4287-BBC6-76D0C2AA885A}" type="presParOf" srcId="{F440B0ED-DE86-490D-B945-33EF0EA9D763}" destId="{7FC3CC77-C65E-4E10-A223-A6E81FD313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E9681E-D128-4DB3-ADC3-20D4EE77ED5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9293B445-EEAF-41A6-B83A-F6E87467CAC6}">
      <dgm:prSet phldrT="[Tekst]" custT="1"/>
      <dgm:spPr/>
      <dgm:t>
        <a:bodyPr/>
        <a:lstStyle/>
        <a:p>
          <a:r>
            <a:rPr lang="hr-HR" sz="3200" dirty="0"/>
            <a:t>Lijek - krepost poniznosti i služenja </a:t>
          </a:r>
        </a:p>
      </dgm:t>
    </dgm:pt>
    <dgm:pt modelId="{EED3C718-34B0-4B5C-8B62-257007997900}" type="parTrans" cxnId="{BBCAE4E2-2B5C-4106-BA14-D0870C402618}">
      <dgm:prSet/>
      <dgm:spPr/>
      <dgm:t>
        <a:bodyPr/>
        <a:lstStyle/>
        <a:p>
          <a:endParaRPr lang="hr-HR"/>
        </a:p>
      </dgm:t>
    </dgm:pt>
    <dgm:pt modelId="{BFF8C056-BD6A-4347-B868-B010775332CD}" type="sibTrans" cxnId="{BBCAE4E2-2B5C-4106-BA14-D0870C402618}">
      <dgm:prSet/>
      <dgm:spPr/>
      <dgm:t>
        <a:bodyPr/>
        <a:lstStyle/>
        <a:p>
          <a:endParaRPr lang="hr-HR"/>
        </a:p>
      </dgm:t>
    </dgm:pt>
    <dgm:pt modelId="{F440B0ED-DE86-490D-B945-33EF0EA9D763}" type="pres">
      <dgm:prSet presAssocID="{ACE9681E-D128-4DB3-ADC3-20D4EE77ED5D}" presName="linear" presStyleCnt="0">
        <dgm:presLayoutVars>
          <dgm:animLvl val="lvl"/>
          <dgm:resizeHandles val="exact"/>
        </dgm:presLayoutVars>
      </dgm:prSet>
      <dgm:spPr/>
    </dgm:pt>
    <dgm:pt modelId="{4DF1898C-6EA6-4419-9666-5FFB88AFE9B2}" type="pres">
      <dgm:prSet presAssocID="{9293B445-EEAF-41A6-B83A-F6E87467CAC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49EEA4B-1DEE-4444-885A-B6A00B708409}" type="presOf" srcId="{9293B445-EEAF-41A6-B83A-F6E87467CAC6}" destId="{4DF1898C-6EA6-4419-9666-5FFB88AFE9B2}" srcOrd="0" destOrd="0" presId="urn:microsoft.com/office/officeart/2005/8/layout/vList2"/>
    <dgm:cxn modelId="{A3BD33D1-32D4-4AB0-96D9-EE499D7DB7E3}" type="presOf" srcId="{ACE9681E-D128-4DB3-ADC3-20D4EE77ED5D}" destId="{F440B0ED-DE86-490D-B945-33EF0EA9D763}" srcOrd="0" destOrd="0" presId="urn:microsoft.com/office/officeart/2005/8/layout/vList2"/>
    <dgm:cxn modelId="{BBCAE4E2-2B5C-4106-BA14-D0870C402618}" srcId="{ACE9681E-D128-4DB3-ADC3-20D4EE77ED5D}" destId="{9293B445-EEAF-41A6-B83A-F6E87467CAC6}" srcOrd="0" destOrd="0" parTransId="{EED3C718-34B0-4B5C-8B62-257007997900}" sibTransId="{BFF8C056-BD6A-4347-B868-B010775332CD}"/>
    <dgm:cxn modelId="{6687AC30-EF8C-4570-8E25-DC49C5B38A65}" type="presParOf" srcId="{F440B0ED-DE86-490D-B945-33EF0EA9D763}" destId="{4DF1898C-6EA6-4419-9666-5FFB88AFE9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8B4EE2-7EF2-4EAF-9767-18177558B4F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F807BCE-B774-464A-9A12-C872B555F07F}">
      <dgm:prSet phldrT="[Tekst]"/>
      <dgm:spPr/>
      <dgm:t>
        <a:bodyPr/>
        <a:lstStyle/>
        <a:p>
          <a:r>
            <a:rPr lang="hr-HR" dirty="0"/>
            <a:t>u samostanu</a:t>
          </a:r>
        </a:p>
      </dgm:t>
    </dgm:pt>
    <dgm:pt modelId="{3D7D1DD9-1B20-41F2-9D96-8432FDAE7907}" type="parTrans" cxnId="{BBDB5CCA-F935-45C2-98ED-2851F8AC813F}">
      <dgm:prSet/>
      <dgm:spPr/>
      <dgm:t>
        <a:bodyPr/>
        <a:lstStyle/>
        <a:p>
          <a:endParaRPr lang="hr-HR"/>
        </a:p>
      </dgm:t>
    </dgm:pt>
    <dgm:pt modelId="{9BFF912E-D014-439B-9D9F-7523B9DEB1F4}" type="sibTrans" cxnId="{BBDB5CCA-F935-45C2-98ED-2851F8AC813F}">
      <dgm:prSet/>
      <dgm:spPr/>
      <dgm:t>
        <a:bodyPr/>
        <a:lstStyle/>
        <a:p>
          <a:endParaRPr lang="hr-HR"/>
        </a:p>
      </dgm:t>
    </dgm:pt>
    <dgm:pt modelId="{D406F645-65EC-4784-92A1-FCCEEC8AC7A9}">
      <dgm:prSet/>
      <dgm:spPr/>
      <dgm:t>
        <a:bodyPr/>
        <a:lstStyle/>
        <a:p>
          <a:r>
            <a:rPr lang="hr-HR" dirty="0"/>
            <a:t>u obiteljskom domu</a:t>
          </a:r>
        </a:p>
      </dgm:t>
    </dgm:pt>
    <dgm:pt modelId="{F302D49F-E5EA-4034-BA48-735A649FF67C}" type="parTrans" cxnId="{DB386256-0D6F-497B-BEC5-A2B8D5B3BC99}">
      <dgm:prSet/>
      <dgm:spPr/>
      <dgm:t>
        <a:bodyPr/>
        <a:lstStyle/>
        <a:p>
          <a:endParaRPr lang="hr-HR"/>
        </a:p>
      </dgm:t>
    </dgm:pt>
    <dgm:pt modelId="{68679D36-F998-4EC7-8770-D38E51FECF44}" type="sibTrans" cxnId="{DB386256-0D6F-497B-BEC5-A2B8D5B3BC99}">
      <dgm:prSet/>
      <dgm:spPr/>
      <dgm:t>
        <a:bodyPr/>
        <a:lstStyle/>
        <a:p>
          <a:endParaRPr lang="hr-HR"/>
        </a:p>
      </dgm:t>
    </dgm:pt>
    <dgm:pt modelId="{A3E05A8A-9D8B-4F0D-A63E-DA1E30EC7F7E}">
      <dgm:prSet phldrT="[Tekst]"/>
      <dgm:spPr/>
      <dgm:t>
        <a:bodyPr/>
        <a:lstStyle/>
        <a:p>
          <a:r>
            <a:rPr lang="hr-HR" dirty="0"/>
            <a:t>služenje Isusu, sestrama, siromasima…</a:t>
          </a:r>
        </a:p>
      </dgm:t>
    </dgm:pt>
    <dgm:pt modelId="{8CCD1620-0120-4C49-8481-5E738AD67878}" type="parTrans" cxnId="{364E3B24-BE87-4EC6-880D-23D883A5C69D}">
      <dgm:prSet/>
      <dgm:spPr/>
      <dgm:t>
        <a:bodyPr/>
        <a:lstStyle/>
        <a:p>
          <a:endParaRPr lang="hr-HR"/>
        </a:p>
      </dgm:t>
    </dgm:pt>
    <dgm:pt modelId="{57A9D14F-2328-4876-AC9B-F47ABD63763F}" type="sibTrans" cxnId="{364E3B24-BE87-4EC6-880D-23D883A5C69D}">
      <dgm:prSet/>
      <dgm:spPr/>
      <dgm:t>
        <a:bodyPr/>
        <a:lstStyle/>
        <a:p>
          <a:endParaRPr lang="hr-HR"/>
        </a:p>
      </dgm:t>
    </dgm:pt>
    <dgm:pt modelId="{C76FB50A-816A-4794-AED5-870B1BD49A66}">
      <dgm:prSet/>
      <dgm:spPr/>
      <dgm:t>
        <a:bodyPr/>
        <a:lstStyle/>
        <a:p>
          <a:r>
            <a:rPr lang="hr-HR"/>
            <a:t>služenje </a:t>
          </a:r>
          <a:r>
            <a:rPr lang="hr-HR" dirty="0"/>
            <a:t>bolesnoj majci</a:t>
          </a:r>
        </a:p>
      </dgm:t>
    </dgm:pt>
    <dgm:pt modelId="{5CC5D4A9-7924-4DFB-A575-6C747E4EFF52}" type="parTrans" cxnId="{3FCEEEA3-1647-4DAE-89B2-A1A5EA2BE52B}">
      <dgm:prSet/>
      <dgm:spPr/>
      <dgm:t>
        <a:bodyPr/>
        <a:lstStyle/>
        <a:p>
          <a:endParaRPr lang="hr-HR"/>
        </a:p>
      </dgm:t>
    </dgm:pt>
    <dgm:pt modelId="{5A1E67B6-FB17-4850-B534-99DAC59215CF}" type="sibTrans" cxnId="{3FCEEEA3-1647-4DAE-89B2-A1A5EA2BE52B}">
      <dgm:prSet/>
      <dgm:spPr/>
      <dgm:t>
        <a:bodyPr/>
        <a:lstStyle/>
        <a:p>
          <a:endParaRPr lang="hr-HR"/>
        </a:p>
      </dgm:t>
    </dgm:pt>
    <dgm:pt modelId="{C215D7D6-DA25-456D-8AAE-58F9CF43EDC8}" type="pres">
      <dgm:prSet presAssocID="{E28B4EE2-7EF2-4EAF-9767-18177558B4F6}" presName="linear" presStyleCnt="0">
        <dgm:presLayoutVars>
          <dgm:dir/>
          <dgm:animLvl val="lvl"/>
          <dgm:resizeHandles val="exact"/>
        </dgm:presLayoutVars>
      </dgm:prSet>
      <dgm:spPr/>
    </dgm:pt>
    <dgm:pt modelId="{90C51A73-33C1-40AA-A52C-3EC969D4A4CA}" type="pres">
      <dgm:prSet presAssocID="{AF807BCE-B774-464A-9A12-C872B555F07F}" presName="parentLin" presStyleCnt="0"/>
      <dgm:spPr/>
    </dgm:pt>
    <dgm:pt modelId="{E535A638-8BFA-4828-B984-181C4652AE45}" type="pres">
      <dgm:prSet presAssocID="{AF807BCE-B774-464A-9A12-C872B555F07F}" presName="parentLeftMargin" presStyleLbl="node1" presStyleIdx="0" presStyleCnt="2"/>
      <dgm:spPr/>
    </dgm:pt>
    <dgm:pt modelId="{9605138C-59DC-42B4-B088-C59F2E8CFE21}" type="pres">
      <dgm:prSet presAssocID="{AF807BCE-B774-464A-9A12-C872B555F0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55868F-E61D-4317-9BA2-36270819BBB9}" type="pres">
      <dgm:prSet presAssocID="{AF807BCE-B774-464A-9A12-C872B555F07F}" presName="negativeSpace" presStyleCnt="0"/>
      <dgm:spPr/>
    </dgm:pt>
    <dgm:pt modelId="{2125F593-4BCB-4176-A87B-7CDECE19303B}" type="pres">
      <dgm:prSet presAssocID="{AF807BCE-B774-464A-9A12-C872B555F07F}" presName="childText" presStyleLbl="conFgAcc1" presStyleIdx="0" presStyleCnt="2">
        <dgm:presLayoutVars>
          <dgm:bulletEnabled val="1"/>
        </dgm:presLayoutVars>
      </dgm:prSet>
      <dgm:spPr/>
    </dgm:pt>
    <dgm:pt modelId="{3C71E961-653D-4213-92B1-9ABD7B2343DC}" type="pres">
      <dgm:prSet presAssocID="{9BFF912E-D014-439B-9D9F-7523B9DEB1F4}" presName="spaceBetweenRectangles" presStyleCnt="0"/>
      <dgm:spPr/>
    </dgm:pt>
    <dgm:pt modelId="{44FBCA0A-C8E0-4883-A63F-EA2F4BD389C1}" type="pres">
      <dgm:prSet presAssocID="{D406F645-65EC-4784-92A1-FCCEEC8AC7A9}" presName="parentLin" presStyleCnt="0"/>
      <dgm:spPr/>
    </dgm:pt>
    <dgm:pt modelId="{A6B0545A-D86D-45AA-84C6-E37DD70F63C2}" type="pres">
      <dgm:prSet presAssocID="{D406F645-65EC-4784-92A1-FCCEEC8AC7A9}" presName="parentLeftMargin" presStyleLbl="node1" presStyleIdx="0" presStyleCnt="2"/>
      <dgm:spPr/>
    </dgm:pt>
    <dgm:pt modelId="{9D244650-B733-4F9E-9059-D11BE8F41D3A}" type="pres">
      <dgm:prSet presAssocID="{D406F645-65EC-4784-92A1-FCCEEC8AC7A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497A8FE-7D34-4FE8-8AE3-59070FB535C5}" type="pres">
      <dgm:prSet presAssocID="{D406F645-65EC-4784-92A1-FCCEEC8AC7A9}" presName="negativeSpace" presStyleCnt="0"/>
      <dgm:spPr/>
    </dgm:pt>
    <dgm:pt modelId="{16CB8F13-20C3-4296-81DD-2CC119C6CCAF}" type="pres">
      <dgm:prSet presAssocID="{D406F645-65EC-4784-92A1-FCCEEC8AC7A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F791806-AB42-4226-B463-7EBFF406620A}" type="presOf" srcId="{C76FB50A-816A-4794-AED5-870B1BD49A66}" destId="{16CB8F13-20C3-4296-81DD-2CC119C6CCAF}" srcOrd="0" destOrd="0" presId="urn:microsoft.com/office/officeart/2005/8/layout/list1"/>
    <dgm:cxn modelId="{364E3B24-BE87-4EC6-880D-23D883A5C69D}" srcId="{AF807BCE-B774-464A-9A12-C872B555F07F}" destId="{A3E05A8A-9D8B-4F0D-A63E-DA1E30EC7F7E}" srcOrd="0" destOrd="0" parTransId="{8CCD1620-0120-4C49-8481-5E738AD67878}" sibTransId="{57A9D14F-2328-4876-AC9B-F47ABD63763F}"/>
    <dgm:cxn modelId="{199EE431-1897-44B5-8AE3-4CDB137BCD34}" type="presOf" srcId="{E28B4EE2-7EF2-4EAF-9767-18177558B4F6}" destId="{C215D7D6-DA25-456D-8AAE-58F9CF43EDC8}" srcOrd="0" destOrd="0" presId="urn:microsoft.com/office/officeart/2005/8/layout/list1"/>
    <dgm:cxn modelId="{0F54C842-55C0-40CF-92DC-011D78070043}" type="presOf" srcId="{A3E05A8A-9D8B-4F0D-A63E-DA1E30EC7F7E}" destId="{2125F593-4BCB-4176-A87B-7CDECE19303B}" srcOrd="0" destOrd="0" presId="urn:microsoft.com/office/officeart/2005/8/layout/list1"/>
    <dgm:cxn modelId="{DB386256-0D6F-497B-BEC5-A2B8D5B3BC99}" srcId="{E28B4EE2-7EF2-4EAF-9767-18177558B4F6}" destId="{D406F645-65EC-4784-92A1-FCCEEC8AC7A9}" srcOrd="1" destOrd="0" parTransId="{F302D49F-E5EA-4034-BA48-735A649FF67C}" sibTransId="{68679D36-F998-4EC7-8770-D38E51FECF44}"/>
    <dgm:cxn modelId="{ABB9D791-B8E4-494A-B6EF-29F27EFDF774}" type="presOf" srcId="{D406F645-65EC-4784-92A1-FCCEEC8AC7A9}" destId="{A6B0545A-D86D-45AA-84C6-E37DD70F63C2}" srcOrd="0" destOrd="0" presId="urn:microsoft.com/office/officeart/2005/8/layout/list1"/>
    <dgm:cxn modelId="{3FCEEEA3-1647-4DAE-89B2-A1A5EA2BE52B}" srcId="{D406F645-65EC-4784-92A1-FCCEEC8AC7A9}" destId="{C76FB50A-816A-4794-AED5-870B1BD49A66}" srcOrd="0" destOrd="0" parTransId="{5CC5D4A9-7924-4DFB-A575-6C747E4EFF52}" sibTransId="{5A1E67B6-FB17-4850-B534-99DAC59215CF}"/>
    <dgm:cxn modelId="{BBDB5CCA-F935-45C2-98ED-2851F8AC813F}" srcId="{E28B4EE2-7EF2-4EAF-9767-18177558B4F6}" destId="{AF807BCE-B774-464A-9A12-C872B555F07F}" srcOrd="0" destOrd="0" parTransId="{3D7D1DD9-1B20-41F2-9D96-8432FDAE7907}" sibTransId="{9BFF912E-D014-439B-9D9F-7523B9DEB1F4}"/>
    <dgm:cxn modelId="{4AC5E9DC-027E-41CE-AA11-76DD578C9C20}" type="presOf" srcId="{AF807BCE-B774-464A-9A12-C872B555F07F}" destId="{E535A638-8BFA-4828-B984-181C4652AE45}" srcOrd="0" destOrd="0" presId="urn:microsoft.com/office/officeart/2005/8/layout/list1"/>
    <dgm:cxn modelId="{A8BCF8E2-EB84-455E-A85A-C8C2590746B3}" type="presOf" srcId="{D406F645-65EC-4784-92A1-FCCEEC8AC7A9}" destId="{9D244650-B733-4F9E-9059-D11BE8F41D3A}" srcOrd="1" destOrd="0" presId="urn:microsoft.com/office/officeart/2005/8/layout/list1"/>
    <dgm:cxn modelId="{9A08D1FC-8A14-474B-A69B-D1532EE8EBFF}" type="presOf" srcId="{AF807BCE-B774-464A-9A12-C872B555F07F}" destId="{9605138C-59DC-42B4-B088-C59F2E8CFE21}" srcOrd="1" destOrd="0" presId="urn:microsoft.com/office/officeart/2005/8/layout/list1"/>
    <dgm:cxn modelId="{8C0A2D8A-AFA5-48F5-9289-9F9A432316B5}" type="presParOf" srcId="{C215D7D6-DA25-456D-8AAE-58F9CF43EDC8}" destId="{90C51A73-33C1-40AA-A52C-3EC969D4A4CA}" srcOrd="0" destOrd="0" presId="urn:microsoft.com/office/officeart/2005/8/layout/list1"/>
    <dgm:cxn modelId="{DC213694-C115-4E74-932D-2F413F245D47}" type="presParOf" srcId="{90C51A73-33C1-40AA-A52C-3EC969D4A4CA}" destId="{E535A638-8BFA-4828-B984-181C4652AE45}" srcOrd="0" destOrd="0" presId="urn:microsoft.com/office/officeart/2005/8/layout/list1"/>
    <dgm:cxn modelId="{EE4F3DAC-7E6D-44AF-823E-F20F02C02F10}" type="presParOf" srcId="{90C51A73-33C1-40AA-A52C-3EC969D4A4CA}" destId="{9605138C-59DC-42B4-B088-C59F2E8CFE21}" srcOrd="1" destOrd="0" presId="urn:microsoft.com/office/officeart/2005/8/layout/list1"/>
    <dgm:cxn modelId="{32693CA1-7B13-4098-ADEE-C5F7DB8ADFCB}" type="presParOf" srcId="{C215D7D6-DA25-456D-8AAE-58F9CF43EDC8}" destId="{CE55868F-E61D-4317-9BA2-36270819BBB9}" srcOrd="1" destOrd="0" presId="urn:microsoft.com/office/officeart/2005/8/layout/list1"/>
    <dgm:cxn modelId="{ACAF2037-8F87-4D05-BDC8-CB17AADD39EE}" type="presParOf" srcId="{C215D7D6-DA25-456D-8AAE-58F9CF43EDC8}" destId="{2125F593-4BCB-4176-A87B-7CDECE19303B}" srcOrd="2" destOrd="0" presId="urn:microsoft.com/office/officeart/2005/8/layout/list1"/>
    <dgm:cxn modelId="{6E5731CF-B0FB-464C-B87C-8C2CBBC173C2}" type="presParOf" srcId="{C215D7D6-DA25-456D-8AAE-58F9CF43EDC8}" destId="{3C71E961-653D-4213-92B1-9ABD7B2343DC}" srcOrd="3" destOrd="0" presId="urn:microsoft.com/office/officeart/2005/8/layout/list1"/>
    <dgm:cxn modelId="{98BE4F41-56DF-4117-97FA-C12E94944696}" type="presParOf" srcId="{C215D7D6-DA25-456D-8AAE-58F9CF43EDC8}" destId="{44FBCA0A-C8E0-4883-A63F-EA2F4BD389C1}" srcOrd="4" destOrd="0" presId="urn:microsoft.com/office/officeart/2005/8/layout/list1"/>
    <dgm:cxn modelId="{C9CE4B29-DE07-44A0-AA73-43FDB764105E}" type="presParOf" srcId="{44FBCA0A-C8E0-4883-A63F-EA2F4BD389C1}" destId="{A6B0545A-D86D-45AA-84C6-E37DD70F63C2}" srcOrd="0" destOrd="0" presId="urn:microsoft.com/office/officeart/2005/8/layout/list1"/>
    <dgm:cxn modelId="{1F0F4DDC-9CE2-4EC4-AA42-29D4875D6F43}" type="presParOf" srcId="{44FBCA0A-C8E0-4883-A63F-EA2F4BD389C1}" destId="{9D244650-B733-4F9E-9059-D11BE8F41D3A}" srcOrd="1" destOrd="0" presId="urn:microsoft.com/office/officeart/2005/8/layout/list1"/>
    <dgm:cxn modelId="{E0F4A490-653C-4169-BDB8-0DF91119ABCB}" type="presParOf" srcId="{C215D7D6-DA25-456D-8AAE-58F9CF43EDC8}" destId="{3497A8FE-7D34-4FE8-8AE3-59070FB535C5}" srcOrd="5" destOrd="0" presId="urn:microsoft.com/office/officeart/2005/8/layout/list1"/>
    <dgm:cxn modelId="{B0C26CA0-8275-442A-83B0-C31E22E7F6A6}" type="presParOf" srcId="{C215D7D6-DA25-456D-8AAE-58F9CF43EDC8}" destId="{16CB8F13-20C3-4296-81DD-2CC119C6CC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8B4EE2-7EF2-4EAF-9767-18177558B4F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F807BCE-B774-464A-9A12-C872B555F07F}">
      <dgm:prSet phldrT="[Tekst]"/>
      <dgm:spPr/>
      <dgm:t>
        <a:bodyPr/>
        <a:lstStyle/>
        <a:p>
          <a:r>
            <a:rPr lang="hr-HR" dirty="0"/>
            <a:t>misliti na potrebe drugih, ne izdizati se iznad drugih, činiti s ljubavlju mala djela ljubavi koja drugi možda previde ili izbjegavaju</a:t>
          </a:r>
        </a:p>
      </dgm:t>
    </dgm:pt>
    <dgm:pt modelId="{3D7D1DD9-1B20-41F2-9D96-8432FDAE7907}" type="parTrans" cxnId="{BBDB5CCA-F935-45C2-98ED-2851F8AC813F}">
      <dgm:prSet/>
      <dgm:spPr/>
      <dgm:t>
        <a:bodyPr/>
        <a:lstStyle/>
        <a:p>
          <a:endParaRPr lang="hr-HR"/>
        </a:p>
      </dgm:t>
    </dgm:pt>
    <dgm:pt modelId="{9BFF912E-D014-439B-9D9F-7523B9DEB1F4}" type="sibTrans" cxnId="{BBDB5CCA-F935-45C2-98ED-2851F8AC813F}">
      <dgm:prSet/>
      <dgm:spPr/>
      <dgm:t>
        <a:bodyPr/>
        <a:lstStyle/>
        <a:p>
          <a:endParaRPr lang="hr-HR"/>
        </a:p>
      </dgm:t>
    </dgm:pt>
    <dgm:pt modelId="{97D87EAB-5F9A-4A96-B334-483A43ED8CC6}">
      <dgm:prSet/>
      <dgm:spPr/>
      <dgm:t>
        <a:bodyPr/>
        <a:lstStyle/>
        <a:p>
          <a:r>
            <a:rPr lang="hr-HR" dirty="0"/>
            <a:t>ni jedan joj posao nije joj bio ispod časti</a:t>
          </a:r>
        </a:p>
      </dgm:t>
    </dgm:pt>
    <dgm:pt modelId="{ED774089-262C-4CF4-919C-5A404533841D}" type="parTrans" cxnId="{8FEC153C-3E6E-4FE8-9B77-08689850FB61}">
      <dgm:prSet/>
      <dgm:spPr/>
      <dgm:t>
        <a:bodyPr/>
        <a:lstStyle/>
        <a:p>
          <a:endParaRPr lang="hr-HR"/>
        </a:p>
      </dgm:t>
    </dgm:pt>
    <dgm:pt modelId="{13FFF682-185C-4FDF-8F3A-986C5E2CAF38}" type="sibTrans" cxnId="{8FEC153C-3E6E-4FE8-9B77-08689850FB61}">
      <dgm:prSet/>
      <dgm:spPr/>
      <dgm:t>
        <a:bodyPr/>
        <a:lstStyle/>
        <a:p>
          <a:endParaRPr lang="hr-HR"/>
        </a:p>
      </dgm:t>
    </dgm:pt>
    <dgm:pt modelId="{8AC6D34B-F562-404B-BAC7-ADE97CADCA77}">
      <dgm:prSet/>
      <dgm:spPr/>
      <dgm:t>
        <a:bodyPr/>
        <a:lstStyle/>
        <a:p>
          <a:r>
            <a:rPr lang="hr-HR" dirty="0"/>
            <a:t>željela je služiti – sve do darivanja vlastitog života</a:t>
          </a:r>
        </a:p>
      </dgm:t>
    </dgm:pt>
    <dgm:pt modelId="{D49859B5-5810-4D44-B8B5-F61FA900C6DF}" type="parTrans" cxnId="{FE851466-B3FF-4099-928D-8C816520CC78}">
      <dgm:prSet/>
      <dgm:spPr/>
      <dgm:t>
        <a:bodyPr/>
        <a:lstStyle/>
        <a:p>
          <a:endParaRPr lang="hr-HR"/>
        </a:p>
      </dgm:t>
    </dgm:pt>
    <dgm:pt modelId="{9883CF1F-DCFA-44C2-B034-6696F7F1089A}" type="sibTrans" cxnId="{FE851466-B3FF-4099-928D-8C816520CC78}">
      <dgm:prSet/>
      <dgm:spPr/>
      <dgm:t>
        <a:bodyPr/>
        <a:lstStyle/>
        <a:p>
          <a:endParaRPr lang="hr-HR"/>
        </a:p>
      </dgm:t>
    </dgm:pt>
    <dgm:pt modelId="{2B763BB9-AE31-4434-BAA5-E914CE9B3FB3}">
      <dgm:prSet/>
      <dgm:spPr/>
      <dgm:t>
        <a:bodyPr/>
        <a:lstStyle/>
        <a:p>
          <a:r>
            <a:rPr lang="hr-HR" dirty="0"/>
            <a:t>osluškivala je potrebe Crkve, zajednice, siromaha… </a:t>
          </a:r>
        </a:p>
      </dgm:t>
    </dgm:pt>
    <dgm:pt modelId="{102DACB7-EE0A-4824-BB08-EBE6BBAB1181}" type="parTrans" cxnId="{8DD7590D-3704-4223-9988-B290C59E1A28}">
      <dgm:prSet/>
      <dgm:spPr/>
      <dgm:t>
        <a:bodyPr/>
        <a:lstStyle/>
        <a:p>
          <a:endParaRPr lang="hr-HR"/>
        </a:p>
      </dgm:t>
    </dgm:pt>
    <dgm:pt modelId="{9389B5CE-D488-4038-B6FF-E151F6889E8E}" type="sibTrans" cxnId="{8DD7590D-3704-4223-9988-B290C59E1A28}">
      <dgm:prSet/>
      <dgm:spPr/>
      <dgm:t>
        <a:bodyPr/>
        <a:lstStyle/>
        <a:p>
          <a:endParaRPr lang="hr-HR"/>
        </a:p>
      </dgm:t>
    </dgm:pt>
    <dgm:pt modelId="{704E50BE-5210-473F-BD17-0788DDB9865C}" type="pres">
      <dgm:prSet presAssocID="{E28B4EE2-7EF2-4EAF-9767-18177558B4F6}" presName="linear" presStyleCnt="0">
        <dgm:presLayoutVars>
          <dgm:animLvl val="lvl"/>
          <dgm:resizeHandles val="exact"/>
        </dgm:presLayoutVars>
      </dgm:prSet>
      <dgm:spPr/>
    </dgm:pt>
    <dgm:pt modelId="{41331890-C8F5-4AF2-8CB1-0F6CF69146CA}" type="pres">
      <dgm:prSet presAssocID="{AF807BCE-B774-464A-9A12-C872B555F0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405F0AE-9B56-49E7-A290-206C8A2A31A3}" type="pres">
      <dgm:prSet presAssocID="{9BFF912E-D014-439B-9D9F-7523B9DEB1F4}" presName="spacer" presStyleCnt="0"/>
      <dgm:spPr/>
    </dgm:pt>
    <dgm:pt modelId="{0A96AB17-5F2F-406A-BB8C-971CE4839182}" type="pres">
      <dgm:prSet presAssocID="{97D87EAB-5F9A-4A96-B334-483A43ED8CC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27D316-1225-4DBB-AB32-1074F4C684CE}" type="pres">
      <dgm:prSet presAssocID="{13FFF682-185C-4FDF-8F3A-986C5E2CAF38}" presName="spacer" presStyleCnt="0"/>
      <dgm:spPr/>
    </dgm:pt>
    <dgm:pt modelId="{EC6C5A11-C0E7-45E5-BF08-070B356544E6}" type="pres">
      <dgm:prSet presAssocID="{8AC6D34B-F562-404B-BAC7-ADE97CADCA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BA571D-2BC3-420E-A9A3-DE932762972A}" type="pres">
      <dgm:prSet presAssocID="{9883CF1F-DCFA-44C2-B034-6696F7F1089A}" presName="spacer" presStyleCnt="0"/>
      <dgm:spPr/>
    </dgm:pt>
    <dgm:pt modelId="{988A3B8C-A268-4D3D-87F3-BB24EFF06471}" type="pres">
      <dgm:prSet presAssocID="{2B763BB9-AE31-4434-BAA5-E914CE9B3F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DD7590D-3704-4223-9988-B290C59E1A28}" srcId="{E28B4EE2-7EF2-4EAF-9767-18177558B4F6}" destId="{2B763BB9-AE31-4434-BAA5-E914CE9B3FB3}" srcOrd="3" destOrd="0" parTransId="{102DACB7-EE0A-4824-BB08-EBE6BBAB1181}" sibTransId="{9389B5CE-D488-4038-B6FF-E151F6889E8E}"/>
    <dgm:cxn modelId="{8FEC153C-3E6E-4FE8-9B77-08689850FB61}" srcId="{E28B4EE2-7EF2-4EAF-9767-18177558B4F6}" destId="{97D87EAB-5F9A-4A96-B334-483A43ED8CC6}" srcOrd="1" destOrd="0" parTransId="{ED774089-262C-4CF4-919C-5A404533841D}" sibTransId="{13FFF682-185C-4FDF-8F3A-986C5E2CAF38}"/>
    <dgm:cxn modelId="{BE3ACD42-FCCE-4320-9E09-1C426D0EB299}" type="presOf" srcId="{E28B4EE2-7EF2-4EAF-9767-18177558B4F6}" destId="{704E50BE-5210-473F-BD17-0788DDB9865C}" srcOrd="0" destOrd="0" presId="urn:microsoft.com/office/officeart/2005/8/layout/vList2"/>
    <dgm:cxn modelId="{FE851466-B3FF-4099-928D-8C816520CC78}" srcId="{E28B4EE2-7EF2-4EAF-9767-18177558B4F6}" destId="{8AC6D34B-F562-404B-BAC7-ADE97CADCA77}" srcOrd="2" destOrd="0" parTransId="{D49859B5-5810-4D44-B8B5-F61FA900C6DF}" sibTransId="{9883CF1F-DCFA-44C2-B034-6696F7F1089A}"/>
    <dgm:cxn modelId="{4D305666-FEFA-4BA2-93A4-B49B351DF329}" type="presOf" srcId="{2B763BB9-AE31-4434-BAA5-E914CE9B3FB3}" destId="{988A3B8C-A268-4D3D-87F3-BB24EFF06471}" srcOrd="0" destOrd="0" presId="urn:microsoft.com/office/officeart/2005/8/layout/vList2"/>
    <dgm:cxn modelId="{E01914A4-C2AC-4390-97EA-EFDBF2B9E213}" type="presOf" srcId="{8AC6D34B-F562-404B-BAC7-ADE97CADCA77}" destId="{EC6C5A11-C0E7-45E5-BF08-070B356544E6}" srcOrd="0" destOrd="0" presId="urn:microsoft.com/office/officeart/2005/8/layout/vList2"/>
    <dgm:cxn modelId="{2FCA6EB7-CFB9-434D-951E-1DA693091D46}" type="presOf" srcId="{AF807BCE-B774-464A-9A12-C872B555F07F}" destId="{41331890-C8F5-4AF2-8CB1-0F6CF69146CA}" srcOrd="0" destOrd="0" presId="urn:microsoft.com/office/officeart/2005/8/layout/vList2"/>
    <dgm:cxn modelId="{BBDB5CCA-F935-45C2-98ED-2851F8AC813F}" srcId="{E28B4EE2-7EF2-4EAF-9767-18177558B4F6}" destId="{AF807BCE-B774-464A-9A12-C872B555F07F}" srcOrd="0" destOrd="0" parTransId="{3D7D1DD9-1B20-41F2-9D96-8432FDAE7907}" sibTransId="{9BFF912E-D014-439B-9D9F-7523B9DEB1F4}"/>
    <dgm:cxn modelId="{7D4F55CC-F61F-4786-985D-80DED5E2F5E4}" type="presOf" srcId="{97D87EAB-5F9A-4A96-B334-483A43ED8CC6}" destId="{0A96AB17-5F2F-406A-BB8C-971CE4839182}" srcOrd="0" destOrd="0" presId="urn:microsoft.com/office/officeart/2005/8/layout/vList2"/>
    <dgm:cxn modelId="{4D3459ED-CD07-4086-9FDF-D143E3E586D7}" type="presParOf" srcId="{704E50BE-5210-473F-BD17-0788DDB9865C}" destId="{41331890-C8F5-4AF2-8CB1-0F6CF69146CA}" srcOrd="0" destOrd="0" presId="urn:microsoft.com/office/officeart/2005/8/layout/vList2"/>
    <dgm:cxn modelId="{63E638D6-5BD9-4133-9434-DEEA0EDBEA2C}" type="presParOf" srcId="{704E50BE-5210-473F-BD17-0788DDB9865C}" destId="{3405F0AE-9B56-49E7-A290-206C8A2A31A3}" srcOrd="1" destOrd="0" presId="urn:microsoft.com/office/officeart/2005/8/layout/vList2"/>
    <dgm:cxn modelId="{E1B44953-35A0-4ABA-8198-F7A9E88E1C54}" type="presParOf" srcId="{704E50BE-5210-473F-BD17-0788DDB9865C}" destId="{0A96AB17-5F2F-406A-BB8C-971CE4839182}" srcOrd="2" destOrd="0" presId="urn:microsoft.com/office/officeart/2005/8/layout/vList2"/>
    <dgm:cxn modelId="{0190913A-A6E5-4DAE-841A-EC3D249A9B4E}" type="presParOf" srcId="{704E50BE-5210-473F-BD17-0788DDB9865C}" destId="{D727D316-1225-4DBB-AB32-1074F4C684CE}" srcOrd="3" destOrd="0" presId="urn:microsoft.com/office/officeart/2005/8/layout/vList2"/>
    <dgm:cxn modelId="{1EDB5D3F-54D8-4943-A52A-35B431A89439}" type="presParOf" srcId="{704E50BE-5210-473F-BD17-0788DDB9865C}" destId="{EC6C5A11-C0E7-45E5-BF08-070B356544E6}" srcOrd="4" destOrd="0" presId="urn:microsoft.com/office/officeart/2005/8/layout/vList2"/>
    <dgm:cxn modelId="{75A5858E-57AF-460B-84AE-C175BC6DC2BE}" type="presParOf" srcId="{704E50BE-5210-473F-BD17-0788DDB9865C}" destId="{4DBA571D-2BC3-420E-A9A3-DE932762972A}" srcOrd="5" destOrd="0" presId="urn:microsoft.com/office/officeart/2005/8/layout/vList2"/>
    <dgm:cxn modelId="{DC546ED0-B8CE-44A8-B157-F176E4FE8418}" type="presParOf" srcId="{704E50BE-5210-473F-BD17-0788DDB9865C}" destId="{988A3B8C-A268-4D3D-87F3-BB24EFF064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AAA4D2-6487-4E04-AFD7-494C5EA8F99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9DAD025-08FC-4D83-8AB2-9E84A5206D8E}">
      <dgm:prSet phldrT="[Tekst]"/>
      <dgm:spPr/>
      <dgm:t>
        <a:bodyPr/>
        <a:lstStyle/>
        <a:p>
          <a:r>
            <a:rPr lang="hr-HR" dirty="0"/>
            <a:t>post</a:t>
          </a:r>
        </a:p>
      </dgm:t>
    </dgm:pt>
    <dgm:pt modelId="{201D194E-AA9D-4067-911D-BCDE44CBCB04}" type="parTrans" cxnId="{24D97B07-8FD7-466A-A8A0-00B4846CCED2}">
      <dgm:prSet/>
      <dgm:spPr/>
      <dgm:t>
        <a:bodyPr/>
        <a:lstStyle/>
        <a:p>
          <a:endParaRPr lang="hr-HR"/>
        </a:p>
      </dgm:t>
    </dgm:pt>
    <dgm:pt modelId="{53C7232C-4FC6-48C8-A819-BA5839D00C62}" type="sibTrans" cxnId="{24D97B07-8FD7-466A-A8A0-00B4846CCED2}">
      <dgm:prSet/>
      <dgm:spPr/>
      <dgm:t>
        <a:bodyPr/>
        <a:lstStyle/>
        <a:p>
          <a:endParaRPr lang="hr-HR"/>
        </a:p>
      </dgm:t>
    </dgm:pt>
    <dgm:pt modelId="{0A5A878D-7921-44FC-A5E9-6A457059B3B8}">
      <dgm:prSet/>
      <dgm:spPr/>
      <dgm:t>
        <a:bodyPr/>
        <a:lstStyle/>
        <a:p>
          <a:r>
            <a:rPr lang="hr-HR" dirty="0"/>
            <a:t>pokora</a:t>
          </a:r>
        </a:p>
      </dgm:t>
    </dgm:pt>
    <dgm:pt modelId="{1DC8B9CD-47AD-47AA-8398-E992455EE4B3}" type="parTrans" cxnId="{A4B5A0DE-3295-4E73-9B4C-10DDC7BED9AA}">
      <dgm:prSet/>
      <dgm:spPr/>
      <dgm:t>
        <a:bodyPr/>
        <a:lstStyle/>
        <a:p>
          <a:endParaRPr lang="hr-HR"/>
        </a:p>
      </dgm:t>
    </dgm:pt>
    <dgm:pt modelId="{BD32F520-164F-4235-8E06-027C9262F391}" type="sibTrans" cxnId="{A4B5A0DE-3295-4E73-9B4C-10DDC7BED9AA}">
      <dgm:prSet/>
      <dgm:spPr/>
      <dgm:t>
        <a:bodyPr/>
        <a:lstStyle/>
        <a:p>
          <a:endParaRPr lang="hr-HR"/>
        </a:p>
      </dgm:t>
    </dgm:pt>
    <dgm:pt modelId="{10953841-31D8-4CDA-9772-820CABA454EF}">
      <dgm:prSet/>
      <dgm:spPr/>
      <dgm:t>
        <a:bodyPr/>
        <a:lstStyle/>
        <a:p>
          <a:r>
            <a:rPr lang="hr-HR" dirty="0"/>
            <a:t>molitva</a:t>
          </a:r>
        </a:p>
      </dgm:t>
    </dgm:pt>
    <dgm:pt modelId="{2C981899-ADC5-4357-A9F4-76F8C36F6B3F}" type="parTrans" cxnId="{5D28105F-FC8B-4FE5-B75A-AD7464FADF0F}">
      <dgm:prSet/>
      <dgm:spPr/>
      <dgm:t>
        <a:bodyPr/>
        <a:lstStyle/>
        <a:p>
          <a:endParaRPr lang="hr-HR"/>
        </a:p>
      </dgm:t>
    </dgm:pt>
    <dgm:pt modelId="{A29E3A12-295D-4C2C-9134-3F7AFEA74F65}" type="sibTrans" cxnId="{5D28105F-FC8B-4FE5-B75A-AD7464FADF0F}">
      <dgm:prSet/>
      <dgm:spPr/>
      <dgm:t>
        <a:bodyPr/>
        <a:lstStyle/>
        <a:p>
          <a:endParaRPr lang="hr-HR"/>
        </a:p>
      </dgm:t>
    </dgm:pt>
    <dgm:pt modelId="{608366B9-916B-48FF-9DDD-1575194F04DB}">
      <dgm:prSet phldrT="[Tekst]"/>
      <dgm:spPr/>
      <dgm:t>
        <a:bodyPr/>
        <a:lstStyle/>
        <a:p>
          <a:r>
            <a:rPr lang="hr-HR" dirty="0"/>
            <a:t>odricanje od jela, </a:t>
          </a:r>
          <a:br>
            <a:rPr lang="hr-HR" dirty="0"/>
          </a:br>
          <a:r>
            <a:rPr lang="hr-HR" dirty="0"/>
            <a:t>loših navika, užitaka </a:t>
          </a:r>
          <a:br>
            <a:rPr lang="hr-HR" dirty="0"/>
          </a:br>
          <a:r>
            <a:rPr lang="hr-HR" dirty="0"/>
            <a:t>ili navezanosti na materijalna dobra</a:t>
          </a:r>
        </a:p>
      </dgm:t>
    </dgm:pt>
    <dgm:pt modelId="{7900E99D-49EF-43F7-AFA4-738166AECCC5}" type="parTrans" cxnId="{AEC6C507-9522-4DDF-A90C-EB099EBC4617}">
      <dgm:prSet/>
      <dgm:spPr/>
      <dgm:t>
        <a:bodyPr/>
        <a:lstStyle/>
        <a:p>
          <a:endParaRPr lang="hr-HR"/>
        </a:p>
      </dgm:t>
    </dgm:pt>
    <dgm:pt modelId="{8653DF04-14FA-426E-AD0A-C67167A31398}" type="sibTrans" cxnId="{AEC6C507-9522-4DDF-A90C-EB099EBC4617}">
      <dgm:prSet/>
      <dgm:spPr/>
      <dgm:t>
        <a:bodyPr/>
        <a:lstStyle/>
        <a:p>
          <a:endParaRPr lang="hr-HR"/>
        </a:p>
      </dgm:t>
    </dgm:pt>
    <dgm:pt modelId="{7908C5DC-284B-46D8-8811-D469ACCF1DA4}">
      <dgm:prSet/>
      <dgm:spPr/>
      <dgm:t>
        <a:bodyPr/>
        <a:lstStyle/>
        <a:p>
          <a:r>
            <a:rPr lang="hr-HR" dirty="0"/>
            <a:t>odricanje od prolaznog svijeta </a:t>
          </a:r>
          <a:br>
            <a:rPr lang="hr-HR" dirty="0"/>
          </a:br>
          <a:r>
            <a:rPr lang="hr-HR" dirty="0"/>
            <a:t>i njegove slave</a:t>
          </a:r>
        </a:p>
      </dgm:t>
    </dgm:pt>
    <dgm:pt modelId="{13315EF2-AA19-4EEF-8F85-B56A596A1FE1}" type="parTrans" cxnId="{7097BF38-B982-4859-BE34-4BA0106499EA}">
      <dgm:prSet/>
      <dgm:spPr/>
      <dgm:t>
        <a:bodyPr/>
        <a:lstStyle/>
        <a:p>
          <a:endParaRPr lang="hr-HR"/>
        </a:p>
      </dgm:t>
    </dgm:pt>
    <dgm:pt modelId="{D322D28B-5371-4228-AED1-A268956EBE84}" type="sibTrans" cxnId="{7097BF38-B982-4859-BE34-4BA0106499EA}">
      <dgm:prSet/>
      <dgm:spPr/>
      <dgm:t>
        <a:bodyPr/>
        <a:lstStyle/>
        <a:p>
          <a:endParaRPr lang="hr-HR"/>
        </a:p>
      </dgm:t>
    </dgm:pt>
    <dgm:pt modelId="{C699BEE1-D661-420E-9B3E-BE448A7B7282}">
      <dgm:prSet/>
      <dgm:spPr/>
      <dgm:t>
        <a:bodyPr/>
        <a:lstStyle/>
        <a:p>
          <a:r>
            <a:rPr lang="hr-HR" dirty="0"/>
            <a:t>odricanje od želje vladati nad drugima</a:t>
          </a:r>
        </a:p>
      </dgm:t>
    </dgm:pt>
    <dgm:pt modelId="{A37AE191-5E90-4811-B8A2-E0ED7FD4BAB9}" type="parTrans" cxnId="{29406464-02EE-483F-A301-E38A4FEBA222}">
      <dgm:prSet/>
      <dgm:spPr/>
      <dgm:t>
        <a:bodyPr/>
        <a:lstStyle/>
        <a:p>
          <a:endParaRPr lang="hr-HR"/>
        </a:p>
      </dgm:t>
    </dgm:pt>
    <dgm:pt modelId="{E69A9DA5-67C3-4359-9963-E96696E4EDAB}" type="sibTrans" cxnId="{29406464-02EE-483F-A301-E38A4FEBA222}">
      <dgm:prSet/>
      <dgm:spPr/>
      <dgm:t>
        <a:bodyPr/>
        <a:lstStyle/>
        <a:p>
          <a:endParaRPr lang="hr-HR"/>
        </a:p>
      </dgm:t>
    </dgm:pt>
    <dgm:pt modelId="{41A50CCE-4976-44FE-B3A2-772D9D2C2B9E}">
      <dgm:prSet/>
      <dgm:spPr/>
      <dgm:t>
        <a:bodyPr/>
        <a:lstStyle/>
        <a:p>
          <a:r>
            <a:rPr lang="hr-HR" dirty="0"/>
            <a:t>sudjelovanje u bogoštovnim slavljima (misa, križni put, klanjanje)</a:t>
          </a:r>
        </a:p>
      </dgm:t>
    </dgm:pt>
    <dgm:pt modelId="{BD69B908-EA68-44D9-92DF-B37C7276F66D}" type="parTrans" cxnId="{AC62FEE3-1CA9-4CE8-A74C-4B0FB060C554}">
      <dgm:prSet/>
      <dgm:spPr/>
    </dgm:pt>
    <dgm:pt modelId="{21BEB113-9DD9-49CB-9409-AE3F65F11B7F}" type="sibTrans" cxnId="{AC62FEE3-1CA9-4CE8-A74C-4B0FB060C554}">
      <dgm:prSet/>
      <dgm:spPr/>
    </dgm:pt>
    <dgm:pt modelId="{14B6C81B-97DA-4FC6-A926-BC1CEE0BB82E}" type="pres">
      <dgm:prSet presAssocID="{8EAAA4D2-6487-4E04-AFD7-494C5EA8F99F}" presName="theList" presStyleCnt="0">
        <dgm:presLayoutVars>
          <dgm:dir/>
          <dgm:animLvl val="lvl"/>
          <dgm:resizeHandles val="exact"/>
        </dgm:presLayoutVars>
      </dgm:prSet>
      <dgm:spPr/>
    </dgm:pt>
    <dgm:pt modelId="{15036BD0-9B2F-4992-90D0-192EF669C504}" type="pres">
      <dgm:prSet presAssocID="{49DAD025-08FC-4D83-8AB2-9E84A5206D8E}" presName="compNode" presStyleCnt="0"/>
      <dgm:spPr/>
    </dgm:pt>
    <dgm:pt modelId="{465EB503-9AFA-42AA-BFCA-28718A7D20BE}" type="pres">
      <dgm:prSet presAssocID="{49DAD025-08FC-4D83-8AB2-9E84A5206D8E}" presName="aNode" presStyleLbl="bgShp" presStyleIdx="0" presStyleCnt="3"/>
      <dgm:spPr/>
    </dgm:pt>
    <dgm:pt modelId="{FFF305E4-406A-4256-83BE-9636520E9AB0}" type="pres">
      <dgm:prSet presAssocID="{49DAD025-08FC-4D83-8AB2-9E84A5206D8E}" presName="textNode" presStyleLbl="bgShp" presStyleIdx="0" presStyleCnt="3"/>
      <dgm:spPr/>
    </dgm:pt>
    <dgm:pt modelId="{EF2C46A7-9140-4E24-B492-E41B9429BAC4}" type="pres">
      <dgm:prSet presAssocID="{49DAD025-08FC-4D83-8AB2-9E84A5206D8E}" presName="compChildNode" presStyleCnt="0"/>
      <dgm:spPr/>
    </dgm:pt>
    <dgm:pt modelId="{5178596F-4333-40D5-BEE2-F62D25897318}" type="pres">
      <dgm:prSet presAssocID="{49DAD025-08FC-4D83-8AB2-9E84A5206D8E}" presName="theInnerList" presStyleCnt="0"/>
      <dgm:spPr/>
    </dgm:pt>
    <dgm:pt modelId="{14BA6BBB-5627-4595-8F9F-71AE66F0422B}" type="pres">
      <dgm:prSet presAssocID="{608366B9-916B-48FF-9DDD-1575194F04DB}" presName="childNode" presStyleLbl="node1" presStyleIdx="0" presStyleCnt="4">
        <dgm:presLayoutVars>
          <dgm:bulletEnabled val="1"/>
        </dgm:presLayoutVars>
      </dgm:prSet>
      <dgm:spPr/>
    </dgm:pt>
    <dgm:pt modelId="{7FDA7D34-7692-4A98-940A-A6BE882C0C86}" type="pres">
      <dgm:prSet presAssocID="{49DAD025-08FC-4D83-8AB2-9E84A5206D8E}" presName="aSpace" presStyleCnt="0"/>
      <dgm:spPr/>
    </dgm:pt>
    <dgm:pt modelId="{8C18084B-6BFB-4659-9FE2-A52DBB5C8A29}" type="pres">
      <dgm:prSet presAssocID="{0A5A878D-7921-44FC-A5E9-6A457059B3B8}" presName="compNode" presStyleCnt="0"/>
      <dgm:spPr/>
    </dgm:pt>
    <dgm:pt modelId="{70096938-DFCB-42BA-8AA9-4139C13B3058}" type="pres">
      <dgm:prSet presAssocID="{0A5A878D-7921-44FC-A5E9-6A457059B3B8}" presName="aNode" presStyleLbl="bgShp" presStyleIdx="1" presStyleCnt="3"/>
      <dgm:spPr/>
    </dgm:pt>
    <dgm:pt modelId="{B41F2E57-EE6D-4A54-81D5-1AE1FCDDB764}" type="pres">
      <dgm:prSet presAssocID="{0A5A878D-7921-44FC-A5E9-6A457059B3B8}" presName="textNode" presStyleLbl="bgShp" presStyleIdx="1" presStyleCnt="3"/>
      <dgm:spPr/>
    </dgm:pt>
    <dgm:pt modelId="{84C32B75-63D7-48E6-8559-4FAA3A2C536B}" type="pres">
      <dgm:prSet presAssocID="{0A5A878D-7921-44FC-A5E9-6A457059B3B8}" presName="compChildNode" presStyleCnt="0"/>
      <dgm:spPr/>
    </dgm:pt>
    <dgm:pt modelId="{8F6328D0-8F46-4293-8AC9-C591955C80B3}" type="pres">
      <dgm:prSet presAssocID="{0A5A878D-7921-44FC-A5E9-6A457059B3B8}" presName="theInnerList" presStyleCnt="0"/>
      <dgm:spPr/>
    </dgm:pt>
    <dgm:pt modelId="{26816B2F-5603-46EC-9938-999FFCFEB1D6}" type="pres">
      <dgm:prSet presAssocID="{7908C5DC-284B-46D8-8811-D469ACCF1DA4}" presName="childNode" presStyleLbl="node1" presStyleIdx="1" presStyleCnt="4">
        <dgm:presLayoutVars>
          <dgm:bulletEnabled val="1"/>
        </dgm:presLayoutVars>
      </dgm:prSet>
      <dgm:spPr/>
    </dgm:pt>
    <dgm:pt modelId="{F5FA7C95-D95F-46C2-95C6-E68BFC06BD74}" type="pres">
      <dgm:prSet presAssocID="{0A5A878D-7921-44FC-A5E9-6A457059B3B8}" presName="aSpace" presStyleCnt="0"/>
      <dgm:spPr/>
    </dgm:pt>
    <dgm:pt modelId="{7C54B0D7-E627-4B05-B6E0-A2379D257480}" type="pres">
      <dgm:prSet presAssocID="{10953841-31D8-4CDA-9772-820CABA454EF}" presName="compNode" presStyleCnt="0"/>
      <dgm:spPr/>
    </dgm:pt>
    <dgm:pt modelId="{1E5B3F0A-FFB5-45CB-A551-4B2F7DCC187E}" type="pres">
      <dgm:prSet presAssocID="{10953841-31D8-4CDA-9772-820CABA454EF}" presName="aNode" presStyleLbl="bgShp" presStyleIdx="2" presStyleCnt="3"/>
      <dgm:spPr/>
    </dgm:pt>
    <dgm:pt modelId="{33CD1A59-484D-4D29-8007-4350850ACB7D}" type="pres">
      <dgm:prSet presAssocID="{10953841-31D8-4CDA-9772-820CABA454EF}" presName="textNode" presStyleLbl="bgShp" presStyleIdx="2" presStyleCnt="3"/>
      <dgm:spPr/>
    </dgm:pt>
    <dgm:pt modelId="{5A6DDE45-ED4A-40BC-9AA3-2A6560CC41F9}" type="pres">
      <dgm:prSet presAssocID="{10953841-31D8-4CDA-9772-820CABA454EF}" presName="compChildNode" presStyleCnt="0"/>
      <dgm:spPr/>
    </dgm:pt>
    <dgm:pt modelId="{1C7E8C5E-B470-478C-8ED4-81F5D68944FF}" type="pres">
      <dgm:prSet presAssocID="{10953841-31D8-4CDA-9772-820CABA454EF}" presName="theInnerList" presStyleCnt="0"/>
      <dgm:spPr/>
    </dgm:pt>
    <dgm:pt modelId="{11CC8D79-AFA6-4BB9-80CC-6BF93356ADCE}" type="pres">
      <dgm:prSet presAssocID="{C699BEE1-D661-420E-9B3E-BE448A7B7282}" presName="childNode" presStyleLbl="node1" presStyleIdx="2" presStyleCnt="4">
        <dgm:presLayoutVars>
          <dgm:bulletEnabled val="1"/>
        </dgm:presLayoutVars>
      </dgm:prSet>
      <dgm:spPr/>
    </dgm:pt>
    <dgm:pt modelId="{099F3D09-F3DC-492D-A988-D403018FF7B9}" type="pres">
      <dgm:prSet presAssocID="{C699BEE1-D661-420E-9B3E-BE448A7B7282}" presName="aSpace2" presStyleCnt="0"/>
      <dgm:spPr/>
    </dgm:pt>
    <dgm:pt modelId="{32636624-B2B6-401B-848B-278522C3E28C}" type="pres">
      <dgm:prSet presAssocID="{41A50CCE-4976-44FE-B3A2-772D9D2C2B9E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24D97B07-8FD7-466A-A8A0-00B4846CCED2}" srcId="{8EAAA4D2-6487-4E04-AFD7-494C5EA8F99F}" destId="{49DAD025-08FC-4D83-8AB2-9E84A5206D8E}" srcOrd="0" destOrd="0" parTransId="{201D194E-AA9D-4067-911D-BCDE44CBCB04}" sibTransId="{53C7232C-4FC6-48C8-A819-BA5839D00C62}"/>
    <dgm:cxn modelId="{AEC6C507-9522-4DDF-A90C-EB099EBC4617}" srcId="{49DAD025-08FC-4D83-8AB2-9E84A5206D8E}" destId="{608366B9-916B-48FF-9DDD-1575194F04DB}" srcOrd="0" destOrd="0" parTransId="{7900E99D-49EF-43F7-AFA4-738166AECCC5}" sibTransId="{8653DF04-14FA-426E-AD0A-C67167A31398}"/>
    <dgm:cxn modelId="{AA782438-E8DC-47D1-9E98-9FF384CBC3AC}" type="presOf" srcId="{0A5A878D-7921-44FC-A5E9-6A457059B3B8}" destId="{B41F2E57-EE6D-4A54-81D5-1AE1FCDDB764}" srcOrd="1" destOrd="0" presId="urn:microsoft.com/office/officeart/2005/8/layout/lProcess2"/>
    <dgm:cxn modelId="{7097BF38-B982-4859-BE34-4BA0106499EA}" srcId="{0A5A878D-7921-44FC-A5E9-6A457059B3B8}" destId="{7908C5DC-284B-46D8-8811-D469ACCF1DA4}" srcOrd="0" destOrd="0" parTransId="{13315EF2-AA19-4EEF-8F85-B56A596A1FE1}" sibTransId="{D322D28B-5371-4228-AED1-A268956EBE84}"/>
    <dgm:cxn modelId="{587EC13F-EC9D-40AF-A533-7F4251BA15D9}" type="presOf" srcId="{41A50CCE-4976-44FE-B3A2-772D9D2C2B9E}" destId="{32636624-B2B6-401B-848B-278522C3E28C}" srcOrd="0" destOrd="0" presId="urn:microsoft.com/office/officeart/2005/8/layout/lProcess2"/>
    <dgm:cxn modelId="{E412B65D-AF35-4EBB-BB28-EF684D3F6AE5}" type="presOf" srcId="{C699BEE1-D661-420E-9B3E-BE448A7B7282}" destId="{11CC8D79-AFA6-4BB9-80CC-6BF93356ADCE}" srcOrd="0" destOrd="0" presId="urn:microsoft.com/office/officeart/2005/8/layout/lProcess2"/>
    <dgm:cxn modelId="{5D28105F-FC8B-4FE5-B75A-AD7464FADF0F}" srcId="{8EAAA4D2-6487-4E04-AFD7-494C5EA8F99F}" destId="{10953841-31D8-4CDA-9772-820CABA454EF}" srcOrd="2" destOrd="0" parTransId="{2C981899-ADC5-4357-A9F4-76F8C36F6B3F}" sibTransId="{A29E3A12-295D-4C2C-9134-3F7AFEA74F65}"/>
    <dgm:cxn modelId="{29406464-02EE-483F-A301-E38A4FEBA222}" srcId="{10953841-31D8-4CDA-9772-820CABA454EF}" destId="{C699BEE1-D661-420E-9B3E-BE448A7B7282}" srcOrd="0" destOrd="0" parTransId="{A37AE191-5E90-4811-B8A2-E0ED7FD4BAB9}" sibTransId="{E69A9DA5-67C3-4359-9963-E96696E4EDAB}"/>
    <dgm:cxn modelId="{6D10976E-76E2-4121-B433-0F49288CD53B}" type="presOf" srcId="{8EAAA4D2-6487-4E04-AFD7-494C5EA8F99F}" destId="{14B6C81B-97DA-4FC6-A926-BC1CEE0BB82E}" srcOrd="0" destOrd="0" presId="urn:microsoft.com/office/officeart/2005/8/layout/lProcess2"/>
    <dgm:cxn modelId="{E2D54084-4442-4705-9DB4-D4DB0CC39886}" type="presOf" srcId="{608366B9-916B-48FF-9DDD-1575194F04DB}" destId="{14BA6BBB-5627-4595-8F9F-71AE66F0422B}" srcOrd="0" destOrd="0" presId="urn:microsoft.com/office/officeart/2005/8/layout/lProcess2"/>
    <dgm:cxn modelId="{E38823A7-4EBB-4D6B-826E-CE68313D9F7D}" type="presOf" srcId="{49DAD025-08FC-4D83-8AB2-9E84A5206D8E}" destId="{FFF305E4-406A-4256-83BE-9636520E9AB0}" srcOrd="1" destOrd="0" presId="urn:microsoft.com/office/officeart/2005/8/layout/lProcess2"/>
    <dgm:cxn modelId="{039714AB-D643-4AEB-A1D0-BED4E70FC6FC}" type="presOf" srcId="{0A5A878D-7921-44FC-A5E9-6A457059B3B8}" destId="{70096938-DFCB-42BA-8AA9-4139C13B3058}" srcOrd="0" destOrd="0" presId="urn:microsoft.com/office/officeart/2005/8/layout/lProcess2"/>
    <dgm:cxn modelId="{48F580AB-3F50-4C98-8404-99CBEBB9FCEE}" type="presOf" srcId="{10953841-31D8-4CDA-9772-820CABA454EF}" destId="{1E5B3F0A-FFB5-45CB-A551-4B2F7DCC187E}" srcOrd="0" destOrd="0" presId="urn:microsoft.com/office/officeart/2005/8/layout/lProcess2"/>
    <dgm:cxn modelId="{F93C9EB4-8BED-4CE5-8A06-5D74061A775D}" type="presOf" srcId="{7908C5DC-284B-46D8-8811-D469ACCF1DA4}" destId="{26816B2F-5603-46EC-9938-999FFCFEB1D6}" srcOrd="0" destOrd="0" presId="urn:microsoft.com/office/officeart/2005/8/layout/lProcess2"/>
    <dgm:cxn modelId="{132FB0D4-3A6A-4C16-A10D-F16E9FDFA0AD}" type="presOf" srcId="{49DAD025-08FC-4D83-8AB2-9E84A5206D8E}" destId="{465EB503-9AFA-42AA-BFCA-28718A7D20BE}" srcOrd="0" destOrd="0" presId="urn:microsoft.com/office/officeart/2005/8/layout/lProcess2"/>
    <dgm:cxn modelId="{A4B5A0DE-3295-4E73-9B4C-10DDC7BED9AA}" srcId="{8EAAA4D2-6487-4E04-AFD7-494C5EA8F99F}" destId="{0A5A878D-7921-44FC-A5E9-6A457059B3B8}" srcOrd="1" destOrd="0" parTransId="{1DC8B9CD-47AD-47AA-8398-E992455EE4B3}" sibTransId="{BD32F520-164F-4235-8E06-027C9262F391}"/>
    <dgm:cxn modelId="{FE3283E3-D071-40BB-B703-071D22F1C3B9}" type="presOf" srcId="{10953841-31D8-4CDA-9772-820CABA454EF}" destId="{33CD1A59-484D-4D29-8007-4350850ACB7D}" srcOrd="1" destOrd="0" presId="urn:microsoft.com/office/officeart/2005/8/layout/lProcess2"/>
    <dgm:cxn modelId="{AC62FEE3-1CA9-4CE8-A74C-4B0FB060C554}" srcId="{10953841-31D8-4CDA-9772-820CABA454EF}" destId="{41A50CCE-4976-44FE-B3A2-772D9D2C2B9E}" srcOrd="1" destOrd="0" parTransId="{BD69B908-EA68-44D9-92DF-B37C7276F66D}" sibTransId="{21BEB113-9DD9-49CB-9409-AE3F65F11B7F}"/>
    <dgm:cxn modelId="{CCD3C1EC-1F8B-4600-9071-A2280D36389D}" type="presParOf" srcId="{14B6C81B-97DA-4FC6-A926-BC1CEE0BB82E}" destId="{15036BD0-9B2F-4992-90D0-192EF669C504}" srcOrd="0" destOrd="0" presId="urn:microsoft.com/office/officeart/2005/8/layout/lProcess2"/>
    <dgm:cxn modelId="{3988E6C5-B4CC-4F2E-8A3E-54B119798683}" type="presParOf" srcId="{15036BD0-9B2F-4992-90D0-192EF669C504}" destId="{465EB503-9AFA-42AA-BFCA-28718A7D20BE}" srcOrd="0" destOrd="0" presId="urn:microsoft.com/office/officeart/2005/8/layout/lProcess2"/>
    <dgm:cxn modelId="{EACF5384-5AD4-4260-A7DE-4C099987EC05}" type="presParOf" srcId="{15036BD0-9B2F-4992-90D0-192EF669C504}" destId="{FFF305E4-406A-4256-83BE-9636520E9AB0}" srcOrd="1" destOrd="0" presId="urn:microsoft.com/office/officeart/2005/8/layout/lProcess2"/>
    <dgm:cxn modelId="{E6AE20CC-FF89-4C50-B746-267C927E074F}" type="presParOf" srcId="{15036BD0-9B2F-4992-90D0-192EF669C504}" destId="{EF2C46A7-9140-4E24-B492-E41B9429BAC4}" srcOrd="2" destOrd="0" presId="urn:microsoft.com/office/officeart/2005/8/layout/lProcess2"/>
    <dgm:cxn modelId="{0314AC6C-F78D-4143-AC61-C08A11158964}" type="presParOf" srcId="{EF2C46A7-9140-4E24-B492-E41B9429BAC4}" destId="{5178596F-4333-40D5-BEE2-F62D25897318}" srcOrd="0" destOrd="0" presId="urn:microsoft.com/office/officeart/2005/8/layout/lProcess2"/>
    <dgm:cxn modelId="{7D408D16-D7D2-4AD6-9BE4-D47ABEF699C1}" type="presParOf" srcId="{5178596F-4333-40D5-BEE2-F62D25897318}" destId="{14BA6BBB-5627-4595-8F9F-71AE66F0422B}" srcOrd="0" destOrd="0" presId="urn:microsoft.com/office/officeart/2005/8/layout/lProcess2"/>
    <dgm:cxn modelId="{E05B0087-B737-4CA9-BA66-F53F194D0450}" type="presParOf" srcId="{14B6C81B-97DA-4FC6-A926-BC1CEE0BB82E}" destId="{7FDA7D34-7692-4A98-940A-A6BE882C0C86}" srcOrd="1" destOrd="0" presId="urn:microsoft.com/office/officeart/2005/8/layout/lProcess2"/>
    <dgm:cxn modelId="{FBD6C0A4-ACF0-4F86-BB8B-E83BA59748AF}" type="presParOf" srcId="{14B6C81B-97DA-4FC6-A926-BC1CEE0BB82E}" destId="{8C18084B-6BFB-4659-9FE2-A52DBB5C8A29}" srcOrd="2" destOrd="0" presId="urn:microsoft.com/office/officeart/2005/8/layout/lProcess2"/>
    <dgm:cxn modelId="{137B853B-C93C-4051-9C56-B5B19BF79387}" type="presParOf" srcId="{8C18084B-6BFB-4659-9FE2-A52DBB5C8A29}" destId="{70096938-DFCB-42BA-8AA9-4139C13B3058}" srcOrd="0" destOrd="0" presId="urn:microsoft.com/office/officeart/2005/8/layout/lProcess2"/>
    <dgm:cxn modelId="{E93D7E55-ADDC-4711-8084-A234C4095D81}" type="presParOf" srcId="{8C18084B-6BFB-4659-9FE2-A52DBB5C8A29}" destId="{B41F2E57-EE6D-4A54-81D5-1AE1FCDDB764}" srcOrd="1" destOrd="0" presId="urn:microsoft.com/office/officeart/2005/8/layout/lProcess2"/>
    <dgm:cxn modelId="{FB5D15F6-21A7-4AD3-B73C-4BC6954C2808}" type="presParOf" srcId="{8C18084B-6BFB-4659-9FE2-A52DBB5C8A29}" destId="{84C32B75-63D7-48E6-8559-4FAA3A2C536B}" srcOrd="2" destOrd="0" presId="urn:microsoft.com/office/officeart/2005/8/layout/lProcess2"/>
    <dgm:cxn modelId="{1AE57F0F-A198-4683-8F8D-3BB052938437}" type="presParOf" srcId="{84C32B75-63D7-48E6-8559-4FAA3A2C536B}" destId="{8F6328D0-8F46-4293-8AC9-C591955C80B3}" srcOrd="0" destOrd="0" presId="urn:microsoft.com/office/officeart/2005/8/layout/lProcess2"/>
    <dgm:cxn modelId="{6AA0FDD4-49DC-4E16-9192-BA27BF787D78}" type="presParOf" srcId="{8F6328D0-8F46-4293-8AC9-C591955C80B3}" destId="{26816B2F-5603-46EC-9938-999FFCFEB1D6}" srcOrd="0" destOrd="0" presId="urn:microsoft.com/office/officeart/2005/8/layout/lProcess2"/>
    <dgm:cxn modelId="{F5000675-45E0-469A-9E48-4710250322F3}" type="presParOf" srcId="{14B6C81B-97DA-4FC6-A926-BC1CEE0BB82E}" destId="{F5FA7C95-D95F-46C2-95C6-E68BFC06BD74}" srcOrd="3" destOrd="0" presId="urn:microsoft.com/office/officeart/2005/8/layout/lProcess2"/>
    <dgm:cxn modelId="{70559354-4760-4E1D-BA25-72A7C2345F82}" type="presParOf" srcId="{14B6C81B-97DA-4FC6-A926-BC1CEE0BB82E}" destId="{7C54B0D7-E627-4B05-B6E0-A2379D257480}" srcOrd="4" destOrd="0" presId="urn:microsoft.com/office/officeart/2005/8/layout/lProcess2"/>
    <dgm:cxn modelId="{B7C07B58-7856-48CD-AFD4-B0B04C576DE3}" type="presParOf" srcId="{7C54B0D7-E627-4B05-B6E0-A2379D257480}" destId="{1E5B3F0A-FFB5-45CB-A551-4B2F7DCC187E}" srcOrd="0" destOrd="0" presId="urn:microsoft.com/office/officeart/2005/8/layout/lProcess2"/>
    <dgm:cxn modelId="{B90C5795-676F-44E2-927A-D1C19EFAF3D9}" type="presParOf" srcId="{7C54B0D7-E627-4B05-B6E0-A2379D257480}" destId="{33CD1A59-484D-4D29-8007-4350850ACB7D}" srcOrd="1" destOrd="0" presId="urn:microsoft.com/office/officeart/2005/8/layout/lProcess2"/>
    <dgm:cxn modelId="{022FD98F-8626-4E3D-8E66-BA62625CFF14}" type="presParOf" srcId="{7C54B0D7-E627-4B05-B6E0-A2379D257480}" destId="{5A6DDE45-ED4A-40BC-9AA3-2A6560CC41F9}" srcOrd="2" destOrd="0" presId="urn:microsoft.com/office/officeart/2005/8/layout/lProcess2"/>
    <dgm:cxn modelId="{BDEBFF2C-7FF3-4875-B569-461E9155B292}" type="presParOf" srcId="{5A6DDE45-ED4A-40BC-9AA3-2A6560CC41F9}" destId="{1C7E8C5E-B470-478C-8ED4-81F5D68944FF}" srcOrd="0" destOrd="0" presId="urn:microsoft.com/office/officeart/2005/8/layout/lProcess2"/>
    <dgm:cxn modelId="{E32D028B-0364-4D80-8E62-3CAB681DFFE3}" type="presParOf" srcId="{1C7E8C5E-B470-478C-8ED4-81F5D68944FF}" destId="{11CC8D79-AFA6-4BB9-80CC-6BF93356ADCE}" srcOrd="0" destOrd="0" presId="urn:microsoft.com/office/officeart/2005/8/layout/lProcess2"/>
    <dgm:cxn modelId="{833773A0-781E-43AA-A6D1-B43A5735650E}" type="presParOf" srcId="{1C7E8C5E-B470-478C-8ED4-81F5D68944FF}" destId="{099F3D09-F3DC-492D-A988-D403018FF7B9}" srcOrd="1" destOrd="0" presId="urn:microsoft.com/office/officeart/2005/8/layout/lProcess2"/>
    <dgm:cxn modelId="{338E8147-272F-4509-B6F6-66DC191FF80E}" type="presParOf" srcId="{1C7E8C5E-B470-478C-8ED4-81F5D68944FF}" destId="{32636624-B2B6-401B-848B-278522C3E28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266E12-7EC5-408B-BAE3-CEE0AC15C91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13378759-8EA2-4AB6-8FB8-E3560595F485}">
      <dgm:prSet phldrT="[Tekst]"/>
      <dgm:spPr/>
      <dgm:t>
        <a:bodyPr/>
        <a:lstStyle/>
        <a:p>
          <a:r>
            <a:rPr lang="hr-HR" dirty="0"/>
            <a:t>Odluči ove korizme svakodnevno pronaći vrijeme sabranosti, tišine i šutnje za susret s Bogom: u svetoj misi, molitvi, čitanju i razmatranju Svetog pisma!</a:t>
          </a:r>
        </a:p>
      </dgm:t>
    </dgm:pt>
    <dgm:pt modelId="{1EED3752-F6DF-409F-A54B-693ABC4FDB10}" type="parTrans" cxnId="{C2A25B0D-3A75-46C9-A31D-50E63AEF2FEE}">
      <dgm:prSet/>
      <dgm:spPr/>
      <dgm:t>
        <a:bodyPr/>
        <a:lstStyle/>
        <a:p>
          <a:endParaRPr lang="hr-HR"/>
        </a:p>
      </dgm:t>
    </dgm:pt>
    <dgm:pt modelId="{EF6B0E4C-D926-453C-987F-C85E786121CC}" type="sibTrans" cxnId="{C2A25B0D-3A75-46C9-A31D-50E63AEF2FEE}">
      <dgm:prSet/>
      <dgm:spPr/>
      <dgm:t>
        <a:bodyPr/>
        <a:lstStyle/>
        <a:p>
          <a:endParaRPr lang="hr-HR"/>
        </a:p>
      </dgm:t>
    </dgm:pt>
    <dgm:pt modelId="{F34F5D63-E27D-4B1B-A328-F6AF459CF475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Posti/ne mrsi jedan dan više od zapovjedanog! </a:t>
          </a:r>
        </a:p>
      </dgm:t>
    </dgm:pt>
    <dgm:pt modelId="{2134343F-96D8-4344-B363-60F1122895F5}" type="parTrans" cxnId="{0CA87FCC-0A1C-4A46-A3C9-E02080350AD7}">
      <dgm:prSet/>
      <dgm:spPr/>
      <dgm:t>
        <a:bodyPr/>
        <a:lstStyle/>
        <a:p>
          <a:endParaRPr lang="hr-HR"/>
        </a:p>
      </dgm:t>
    </dgm:pt>
    <dgm:pt modelId="{2BB5768F-267C-4286-AAD7-250E7F5B3D2E}" type="sibTrans" cxnId="{0CA87FCC-0A1C-4A46-A3C9-E02080350AD7}">
      <dgm:prSet/>
      <dgm:spPr/>
      <dgm:t>
        <a:bodyPr/>
        <a:lstStyle/>
        <a:p>
          <a:endParaRPr lang="hr-HR"/>
        </a:p>
      </dgm:t>
    </dgm:pt>
    <dgm:pt modelId="{9E32CCB1-950D-47D4-82F2-870005CA2FA1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Odreci se </a:t>
          </a:r>
          <a:br>
            <a:rPr lang="hr-HR" dirty="0"/>
          </a:br>
          <a:r>
            <a:rPr lang="hr-HR" dirty="0"/>
            <a:t>na neko vrijeme </a:t>
          </a:r>
          <a:br>
            <a:rPr lang="hr-HR" dirty="0"/>
          </a:br>
          <a:r>
            <a:rPr lang="hr-HR" dirty="0"/>
            <a:t>neke od omiljenih zanimacija tijekom dana!</a:t>
          </a:r>
        </a:p>
      </dgm:t>
    </dgm:pt>
    <dgm:pt modelId="{58C3941E-0C7B-409B-85B9-51233ED6BA63}" type="parTrans" cxnId="{1FD603E8-44F5-4646-90D7-11117DD602F8}">
      <dgm:prSet/>
      <dgm:spPr/>
      <dgm:t>
        <a:bodyPr/>
        <a:lstStyle/>
        <a:p>
          <a:endParaRPr lang="hr-HR"/>
        </a:p>
      </dgm:t>
    </dgm:pt>
    <dgm:pt modelId="{7A6FB38D-EF25-4C09-AEDB-86FFB5161411}" type="sibTrans" cxnId="{1FD603E8-44F5-4646-90D7-11117DD602F8}">
      <dgm:prSet/>
      <dgm:spPr/>
      <dgm:t>
        <a:bodyPr/>
        <a:lstStyle/>
        <a:p>
          <a:endParaRPr lang="hr-HR"/>
        </a:p>
      </dgm:t>
    </dgm:pt>
    <dgm:pt modelId="{F02878B2-B176-4EDE-8B5A-D83028C5AF0F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Pronađi vremena </a:t>
          </a:r>
          <a:br>
            <a:rPr lang="hr-HR" dirty="0"/>
          </a:br>
          <a:r>
            <a:rPr lang="hr-HR" dirty="0"/>
            <a:t>i bez prigovora prihvati poslužiti nekoga </a:t>
          </a:r>
          <a:br>
            <a:rPr lang="hr-HR" dirty="0"/>
          </a:br>
          <a:r>
            <a:rPr lang="hr-HR" dirty="0"/>
            <a:t>u njegovoj potrebi!</a:t>
          </a:r>
        </a:p>
      </dgm:t>
    </dgm:pt>
    <dgm:pt modelId="{BBB9DEE1-3088-4490-98D0-5E321C4F75EE}" type="parTrans" cxnId="{852A9E3F-5594-4991-BC95-324A90D519CA}">
      <dgm:prSet/>
      <dgm:spPr/>
      <dgm:t>
        <a:bodyPr/>
        <a:lstStyle/>
        <a:p>
          <a:endParaRPr lang="hr-HR"/>
        </a:p>
      </dgm:t>
    </dgm:pt>
    <dgm:pt modelId="{8A47AEDC-19F4-40AE-A3D7-4B8050E42F90}" type="sibTrans" cxnId="{852A9E3F-5594-4991-BC95-324A90D519CA}">
      <dgm:prSet/>
      <dgm:spPr/>
      <dgm:t>
        <a:bodyPr/>
        <a:lstStyle/>
        <a:p>
          <a:endParaRPr lang="hr-HR"/>
        </a:p>
      </dgm:t>
    </dgm:pt>
    <dgm:pt modelId="{F04ED7DB-E21B-4376-B6BD-383545D7FCD1}" type="pres">
      <dgm:prSet presAssocID="{C0266E12-7EC5-408B-BAE3-CEE0AC15C916}" presName="Name0" presStyleCnt="0">
        <dgm:presLayoutVars>
          <dgm:dir/>
          <dgm:resizeHandles val="exact"/>
        </dgm:presLayoutVars>
      </dgm:prSet>
      <dgm:spPr/>
    </dgm:pt>
    <dgm:pt modelId="{191EC696-5586-4677-9933-C8C275182778}" type="pres">
      <dgm:prSet presAssocID="{C0266E12-7EC5-408B-BAE3-CEE0AC15C916}" presName="fgShape" presStyleLbl="fgShp" presStyleIdx="0" presStyleCnt="1"/>
      <dgm:spPr/>
    </dgm:pt>
    <dgm:pt modelId="{5285910A-9A97-410E-8D0E-488EF7FB11F3}" type="pres">
      <dgm:prSet presAssocID="{C0266E12-7EC5-408B-BAE3-CEE0AC15C916}" presName="linComp" presStyleCnt="0"/>
      <dgm:spPr/>
    </dgm:pt>
    <dgm:pt modelId="{F21F2734-3736-4061-BC58-1FA5B4E4DE6D}" type="pres">
      <dgm:prSet presAssocID="{13378759-8EA2-4AB6-8FB8-E3560595F485}" presName="compNode" presStyleCnt="0"/>
      <dgm:spPr/>
    </dgm:pt>
    <dgm:pt modelId="{818F7DB9-ED59-4102-A4B1-C71BAB9187BB}" type="pres">
      <dgm:prSet presAssocID="{13378759-8EA2-4AB6-8FB8-E3560595F485}" presName="bkgdShape" presStyleLbl="node1" presStyleIdx="0" presStyleCnt="4"/>
      <dgm:spPr/>
    </dgm:pt>
    <dgm:pt modelId="{76189D2F-D788-4B5C-B48F-2CB7CAB8915A}" type="pres">
      <dgm:prSet presAssocID="{13378759-8EA2-4AB6-8FB8-E3560595F485}" presName="nodeTx" presStyleLbl="node1" presStyleIdx="0" presStyleCnt="4">
        <dgm:presLayoutVars>
          <dgm:bulletEnabled val="1"/>
        </dgm:presLayoutVars>
      </dgm:prSet>
      <dgm:spPr/>
    </dgm:pt>
    <dgm:pt modelId="{D73F3225-AADE-40AB-BEC4-22490E69AA05}" type="pres">
      <dgm:prSet presAssocID="{13378759-8EA2-4AB6-8FB8-E3560595F485}" presName="invisiNode" presStyleLbl="node1" presStyleIdx="0" presStyleCnt="4"/>
      <dgm:spPr/>
    </dgm:pt>
    <dgm:pt modelId="{9E63AD6C-89AD-404F-AED9-E34D089C1B87}" type="pres">
      <dgm:prSet presAssocID="{13378759-8EA2-4AB6-8FB8-E3560595F485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CAD929-591F-4072-8C65-7F1F9A71745D}" type="pres">
      <dgm:prSet presAssocID="{EF6B0E4C-D926-453C-987F-C85E786121CC}" presName="sibTrans" presStyleLbl="sibTrans2D1" presStyleIdx="0" presStyleCnt="0"/>
      <dgm:spPr/>
    </dgm:pt>
    <dgm:pt modelId="{4EFD3EA8-C5CD-4C5C-A409-0440B61974E1}" type="pres">
      <dgm:prSet presAssocID="{F34F5D63-E27D-4B1B-A328-F6AF459CF475}" presName="compNode" presStyleCnt="0"/>
      <dgm:spPr/>
    </dgm:pt>
    <dgm:pt modelId="{ACEA6CA2-6FE4-4A76-9B31-2228F00372DC}" type="pres">
      <dgm:prSet presAssocID="{F34F5D63-E27D-4B1B-A328-F6AF459CF475}" presName="bkgdShape" presStyleLbl="node1" presStyleIdx="1" presStyleCnt="4"/>
      <dgm:spPr/>
    </dgm:pt>
    <dgm:pt modelId="{A109CBB7-C75B-4E5A-9C43-97BB9529E525}" type="pres">
      <dgm:prSet presAssocID="{F34F5D63-E27D-4B1B-A328-F6AF459CF475}" presName="nodeTx" presStyleLbl="node1" presStyleIdx="1" presStyleCnt="4">
        <dgm:presLayoutVars>
          <dgm:bulletEnabled val="1"/>
        </dgm:presLayoutVars>
      </dgm:prSet>
      <dgm:spPr/>
    </dgm:pt>
    <dgm:pt modelId="{54C10B48-F23D-4487-86C0-7F80795EB98C}" type="pres">
      <dgm:prSet presAssocID="{F34F5D63-E27D-4B1B-A328-F6AF459CF475}" presName="invisiNode" presStyleLbl="node1" presStyleIdx="1" presStyleCnt="4"/>
      <dgm:spPr/>
    </dgm:pt>
    <dgm:pt modelId="{E674A0E0-78C6-43B0-94B3-4BD8C9D588D6}" type="pres">
      <dgm:prSet presAssocID="{F34F5D63-E27D-4B1B-A328-F6AF459CF475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59B6ABA-EA82-4E96-AE96-6C468B206C1A}" type="pres">
      <dgm:prSet presAssocID="{2BB5768F-267C-4286-AAD7-250E7F5B3D2E}" presName="sibTrans" presStyleLbl="sibTrans2D1" presStyleIdx="0" presStyleCnt="0"/>
      <dgm:spPr/>
    </dgm:pt>
    <dgm:pt modelId="{F44B5441-0742-40C5-9750-E0D3F3D38D82}" type="pres">
      <dgm:prSet presAssocID="{9E32CCB1-950D-47D4-82F2-870005CA2FA1}" presName="compNode" presStyleCnt="0"/>
      <dgm:spPr/>
    </dgm:pt>
    <dgm:pt modelId="{192D3207-7881-43D3-B0A1-ABC50FE0099B}" type="pres">
      <dgm:prSet presAssocID="{9E32CCB1-950D-47D4-82F2-870005CA2FA1}" presName="bkgdShape" presStyleLbl="node1" presStyleIdx="2" presStyleCnt="4"/>
      <dgm:spPr/>
    </dgm:pt>
    <dgm:pt modelId="{7F51FD2E-5E82-4572-B4C9-C531F731CFAA}" type="pres">
      <dgm:prSet presAssocID="{9E32CCB1-950D-47D4-82F2-870005CA2FA1}" presName="nodeTx" presStyleLbl="node1" presStyleIdx="2" presStyleCnt="4">
        <dgm:presLayoutVars>
          <dgm:bulletEnabled val="1"/>
        </dgm:presLayoutVars>
      </dgm:prSet>
      <dgm:spPr/>
    </dgm:pt>
    <dgm:pt modelId="{B7446B8A-B0B6-4B7C-9A66-13F7C3112B07}" type="pres">
      <dgm:prSet presAssocID="{9E32CCB1-950D-47D4-82F2-870005CA2FA1}" presName="invisiNode" presStyleLbl="node1" presStyleIdx="2" presStyleCnt="4"/>
      <dgm:spPr/>
    </dgm:pt>
    <dgm:pt modelId="{769A19E9-6E01-47F9-B6A5-3229F1DCE3FA}" type="pres">
      <dgm:prSet presAssocID="{9E32CCB1-950D-47D4-82F2-870005CA2FA1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BB3D4D3-9DA0-4618-B921-3D2DC29832FC}" type="pres">
      <dgm:prSet presAssocID="{7A6FB38D-EF25-4C09-AEDB-86FFB5161411}" presName="sibTrans" presStyleLbl="sibTrans2D1" presStyleIdx="0" presStyleCnt="0"/>
      <dgm:spPr/>
    </dgm:pt>
    <dgm:pt modelId="{018308E1-510B-4351-ACCB-C5FEB0A4A5B5}" type="pres">
      <dgm:prSet presAssocID="{F02878B2-B176-4EDE-8B5A-D83028C5AF0F}" presName="compNode" presStyleCnt="0"/>
      <dgm:spPr/>
    </dgm:pt>
    <dgm:pt modelId="{7D703678-18B0-4FC9-A382-F19D59686595}" type="pres">
      <dgm:prSet presAssocID="{F02878B2-B176-4EDE-8B5A-D83028C5AF0F}" presName="bkgdShape" presStyleLbl="node1" presStyleIdx="3" presStyleCnt="4"/>
      <dgm:spPr/>
    </dgm:pt>
    <dgm:pt modelId="{B5BCE121-1747-4326-B2B3-6F6DFB21B79D}" type="pres">
      <dgm:prSet presAssocID="{F02878B2-B176-4EDE-8B5A-D83028C5AF0F}" presName="nodeTx" presStyleLbl="node1" presStyleIdx="3" presStyleCnt="4">
        <dgm:presLayoutVars>
          <dgm:bulletEnabled val="1"/>
        </dgm:presLayoutVars>
      </dgm:prSet>
      <dgm:spPr/>
    </dgm:pt>
    <dgm:pt modelId="{70ACA7C7-8BF5-41DC-BA23-F7E8381EA0D1}" type="pres">
      <dgm:prSet presAssocID="{F02878B2-B176-4EDE-8B5A-D83028C5AF0F}" presName="invisiNode" presStyleLbl="node1" presStyleIdx="3" presStyleCnt="4"/>
      <dgm:spPr/>
    </dgm:pt>
    <dgm:pt modelId="{43C15D44-5C86-426C-A44B-58E7E041C203}" type="pres">
      <dgm:prSet presAssocID="{F02878B2-B176-4EDE-8B5A-D83028C5AF0F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C94B605-7ADD-415F-9B8B-7C4D99F0093D}" type="presOf" srcId="{9E32CCB1-950D-47D4-82F2-870005CA2FA1}" destId="{7F51FD2E-5E82-4572-B4C9-C531F731CFAA}" srcOrd="1" destOrd="0" presId="urn:microsoft.com/office/officeart/2005/8/layout/hList7"/>
    <dgm:cxn modelId="{52CBE406-3AE8-423A-8B39-FBFC60A12C03}" type="presOf" srcId="{13378759-8EA2-4AB6-8FB8-E3560595F485}" destId="{818F7DB9-ED59-4102-A4B1-C71BAB9187BB}" srcOrd="0" destOrd="0" presId="urn:microsoft.com/office/officeart/2005/8/layout/hList7"/>
    <dgm:cxn modelId="{C2A25B0D-3A75-46C9-A31D-50E63AEF2FEE}" srcId="{C0266E12-7EC5-408B-BAE3-CEE0AC15C916}" destId="{13378759-8EA2-4AB6-8FB8-E3560595F485}" srcOrd="0" destOrd="0" parTransId="{1EED3752-F6DF-409F-A54B-693ABC4FDB10}" sibTransId="{EF6B0E4C-D926-453C-987F-C85E786121CC}"/>
    <dgm:cxn modelId="{3E465018-8827-4CB9-98D7-44D912E17EC7}" type="presOf" srcId="{2BB5768F-267C-4286-AAD7-250E7F5B3D2E}" destId="{B59B6ABA-EA82-4E96-AE96-6C468B206C1A}" srcOrd="0" destOrd="0" presId="urn:microsoft.com/office/officeart/2005/8/layout/hList7"/>
    <dgm:cxn modelId="{E450201A-4C29-4505-89F5-F2C0FAB8D565}" type="presOf" srcId="{F34F5D63-E27D-4B1B-A328-F6AF459CF475}" destId="{ACEA6CA2-6FE4-4A76-9B31-2228F00372DC}" srcOrd="0" destOrd="0" presId="urn:microsoft.com/office/officeart/2005/8/layout/hList7"/>
    <dgm:cxn modelId="{E8551D34-BCCE-4C8E-A725-8CD0826949E8}" type="presOf" srcId="{C0266E12-7EC5-408B-BAE3-CEE0AC15C916}" destId="{F04ED7DB-E21B-4376-B6BD-383545D7FCD1}" srcOrd="0" destOrd="0" presId="urn:microsoft.com/office/officeart/2005/8/layout/hList7"/>
    <dgm:cxn modelId="{DDFF5738-CD2A-4357-9B07-6ED8A06A4F1B}" type="presOf" srcId="{EF6B0E4C-D926-453C-987F-C85E786121CC}" destId="{D1CAD929-591F-4072-8C65-7F1F9A71745D}" srcOrd="0" destOrd="0" presId="urn:microsoft.com/office/officeart/2005/8/layout/hList7"/>
    <dgm:cxn modelId="{42DB3839-E664-47D9-9B27-4E8524AB573D}" type="presOf" srcId="{7A6FB38D-EF25-4C09-AEDB-86FFB5161411}" destId="{ABB3D4D3-9DA0-4618-B921-3D2DC29832FC}" srcOrd="0" destOrd="0" presId="urn:microsoft.com/office/officeart/2005/8/layout/hList7"/>
    <dgm:cxn modelId="{852A9E3F-5594-4991-BC95-324A90D519CA}" srcId="{C0266E12-7EC5-408B-BAE3-CEE0AC15C916}" destId="{F02878B2-B176-4EDE-8B5A-D83028C5AF0F}" srcOrd="3" destOrd="0" parTransId="{BBB9DEE1-3088-4490-98D0-5E321C4F75EE}" sibTransId="{8A47AEDC-19F4-40AE-A3D7-4B8050E42F90}"/>
    <dgm:cxn modelId="{EA99375D-CE92-47C3-BFC9-345BE74CEB89}" type="presOf" srcId="{F34F5D63-E27D-4B1B-A328-F6AF459CF475}" destId="{A109CBB7-C75B-4E5A-9C43-97BB9529E525}" srcOrd="1" destOrd="0" presId="urn:microsoft.com/office/officeart/2005/8/layout/hList7"/>
    <dgm:cxn modelId="{FBB68093-CCD4-4A40-87CF-18068F8FC67D}" type="presOf" srcId="{F02878B2-B176-4EDE-8B5A-D83028C5AF0F}" destId="{7D703678-18B0-4FC9-A382-F19D59686595}" srcOrd="0" destOrd="0" presId="urn:microsoft.com/office/officeart/2005/8/layout/hList7"/>
    <dgm:cxn modelId="{83E29C9A-4284-4EE1-AC23-847792C05FB9}" type="presOf" srcId="{9E32CCB1-950D-47D4-82F2-870005CA2FA1}" destId="{192D3207-7881-43D3-B0A1-ABC50FE0099B}" srcOrd="0" destOrd="0" presId="urn:microsoft.com/office/officeart/2005/8/layout/hList7"/>
    <dgm:cxn modelId="{0CA87FCC-0A1C-4A46-A3C9-E02080350AD7}" srcId="{C0266E12-7EC5-408B-BAE3-CEE0AC15C916}" destId="{F34F5D63-E27D-4B1B-A328-F6AF459CF475}" srcOrd="1" destOrd="0" parTransId="{2134343F-96D8-4344-B363-60F1122895F5}" sibTransId="{2BB5768F-267C-4286-AAD7-250E7F5B3D2E}"/>
    <dgm:cxn modelId="{50D38FD9-0D99-4696-B6A5-2C952FE4804C}" type="presOf" srcId="{13378759-8EA2-4AB6-8FB8-E3560595F485}" destId="{76189D2F-D788-4B5C-B48F-2CB7CAB8915A}" srcOrd="1" destOrd="0" presId="urn:microsoft.com/office/officeart/2005/8/layout/hList7"/>
    <dgm:cxn modelId="{1FD603E8-44F5-4646-90D7-11117DD602F8}" srcId="{C0266E12-7EC5-408B-BAE3-CEE0AC15C916}" destId="{9E32CCB1-950D-47D4-82F2-870005CA2FA1}" srcOrd="2" destOrd="0" parTransId="{58C3941E-0C7B-409B-85B9-51233ED6BA63}" sibTransId="{7A6FB38D-EF25-4C09-AEDB-86FFB5161411}"/>
    <dgm:cxn modelId="{301F06E8-E2BE-4B21-825E-D094ABBE8EAC}" type="presOf" srcId="{F02878B2-B176-4EDE-8B5A-D83028C5AF0F}" destId="{B5BCE121-1747-4326-B2B3-6F6DFB21B79D}" srcOrd="1" destOrd="0" presId="urn:microsoft.com/office/officeart/2005/8/layout/hList7"/>
    <dgm:cxn modelId="{D3E7E513-B038-465D-836D-51CF18ADD148}" type="presParOf" srcId="{F04ED7DB-E21B-4376-B6BD-383545D7FCD1}" destId="{191EC696-5586-4677-9933-C8C275182778}" srcOrd="0" destOrd="0" presId="urn:microsoft.com/office/officeart/2005/8/layout/hList7"/>
    <dgm:cxn modelId="{DA50FBD2-3A5D-4BBF-AF73-CB2F43677876}" type="presParOf" srcId="{F04ED7DB-E21B-4376-B6BD-383545D7FCD1}" destId="{5285910A-9A97-410E-8D0E-488EF7FB11F3}" srcOrd="1" destOrd="0" presId="urn:microsoft.com/office/officeart/2005/8/layout/hList7"/>
    <dgm:cxn modelId="{36C04B52-C8D7-4BAC-B7FD-4453CA879CCC}" type="presParOf" srcId="{5285910A-9A97-410E-8D0E-488EF7FB11F3}" destId="{F21F2734-3736-4061-BC58-1FA5B4E4DE6D}" srcOrd="0" destOrd="0" presId="urn:microsoft.com/office/officeart/2005/8/layout/hList7"/>
    <dgm:cxn modelId="{321F6496-7FC0-46F6-8D98-61A4F4867F88}" type="presParOf" srcId="{F21F2734-3736-4061-BC58-1FA5B4E4DE6D}" destId="{818F7DB9-ED59-4102-A4B1-C71BAB9187BB}" srcOrd="0" destOrd="0" presId="urn:microsoft.com/office/officeart/2005/8/layout/hList7"/>
    <dgm:cxn modelId="{5BBF9EE5-ECDB-4A37-BBB3-43EB5DAC45D5}" type="presParOf" srcId="{F21F2734-3736-4061-BC58-1FA5B4E4DE6D}" destId="{76189D2F-D788-4B5C-B48F-2CB7CAB8915A}" srcOrd="1" destOrd="0" presId="urn:microsoft.com/office/officeart/2005/8/layout/hList7"/>
    <dgm:cxn modelId="{857C1BAF-9A9F-40EB-B446-9A60DBA8327F}" type="presParOf" srcId="{F21F2734-3736-4061-BC58-1FA5B4E4DE6D}" destId="{D73F3225-AADE-40AB-BEC4-22490E69AA05}" srcOrd="2" destOrd="0" presId="urn:microsoft.com/office/officeart/2005/8/layout/hList7"/>
    <dgm:cxn modelId="{73B54EA1-6109-48A0-A575-389238E34F60}" type="presParOf" srcId="{F21F2734-3736-4061-BC58-1FA5B4E4DE6D}" destId="{9E63AD6C-89AD-404F-AED9-E34D089C1B87}" srcOrd="3" destOrd="0" presId="urn:microsoft.com/office/officeart/2005/8/layout/hList7"/>
    <dgm:cxn modelId="{4FB2E7A6-4A7F-4E9A-B758-B4E3E07DE127}" type="presParOf" srcId="{5285910A-9A97-410E-8D0E-488EF7FB11F3}" destId="{D1CAD929-591F-4072-8C65-7F1F9A71745D}" srcOrd="1" destOrd="0" presId="urn:microsoft.com/office/officeart/2005/8/layout/hList7"/>
    <dgm:cxn modelId="{A33D869B-9EE3-43C0-B6C0-3D9B893C2026}" type="presParOf" srcId="{5285910A-9A97-410E-8D0E-488EF7FB11F3}" destId="{4EFD3EA8-C5CD-4C5C-A409-0440B61974E1}" srcOrd="2" destOrd="0" presId="urn:microsoft.com/office/officeart/2005/8/layout/hList7"/>
    <dgm:cxn modelId="{03E52DCE-FD20-4DF2-BA1C-570BCDBED360}" type="presParOf" srcId="{4EFD3EA8-C5CD-4C5C-A409-0440B61974E1}" destId="{ACEA6CA2-6FE4-4A76-9B31-2228F00372DC}" srcOrd="0" destOrd="0" presId="urn:microsoft.com/office/officeart/2005/8/layout/hList7"/>
    <dgm:cxn modelId="{2FE73315-0F4C-4C08-ADED-218A6CFC9A66}" type="presParOf" srcId="{4EFD3EA8-C5CD-4C5C-A409-0440B61974E1}" destId="{A109CBB7-C75B-4E5A-9C43-97BB9529E525}" srcOrd="1" destOrd="0" presId="urn:microsoft.com/office/officeart/2005/8/layout/hList7"/>
    <dgm:cxn modelId="{C9DDDCFD-E669-4F94-B3BC-4BD3559B47EB}" type="presParOf" srcId="{4EFD3EA8-C5CD-4C5C-A409-0440B61974E1}" destId="{54C10B48-F23D-4487-86C0-7F80795EB98C}" srcOrd="2" destOrd="0" presId="urn:microsoft.com/office/officeart/2005/8/layout/hList7"/>
    <dgm:cxn modelId="{B762C22C-E833-44C8-B50C-D043B84E7302}" type="presParOf" srcId="{4EFD3EA8-C5CD-4C5C-A409-0440B61974E1}" destId="{E674A0E0-78C6-43B0-94B3-4BD8C9D588D6}" srcOrd="3" destOrd="0" presId="urn:microsoft.com/office/officeart/2005/8/layout/hList7"/>
    <dgm:cxn modelId="{3E5F60E7-6A23-48BB-AAF8-128463D26019}" type="presParOf" srcId="{5285910A-9A97-410E-8D0E-488EF7FB11F3}" destId="{B59B6ABA-EA82-4E96-AE96-6C468B206C1A}" srcOrd="3" destOrd="0" presId="urn:microsoft.com/office/officeart/2005/8/layout/hList7"/>
    <dgm:cxn modelId="{4D5F250C-E877-46F3-AAD4-2C5C9E67A5BC}" type="presParOf" srcId="{5285910A-9A97-410E-8D0E-488EF7FB11F3}" destId="{F44B5441-0742-40C5-9750-E0D3F3D38D82}" srcOrd="4" destOrd="0" presId="urn:microsoft.com/office/officeart/2005/8/layout/hList7"/>
    <dgm:cxn modelId="{852CF421-5859-43CA-882D-0EDD15D8BE16}" type="presParOf" srcId="{F44B5441-0742-40C5-9750-E0D3F3D38D82}" destId="{192D3207-7881-43D3-B0A1-ABC50FE0099B}" srcOrd="0" destOrd="0" presId="urn:microsoft.com/office/officeart/2005/8/layout/hList7"/>
    <dgm:cxn modelId="{F0055771-FB72-4A73-8D7D-481D181C6CC9}" type="presParOf" srcId="{F44B5441-0742-40C5-9750-E0D3F3D38D82}" destId="{7F51FD2E-5E82-4572-B4C9-C531F731CFAA}" srcOrd="1" destOrd="0" presId="urn:microsoft.com/office/officeart/2005/8/layout/hList7"/>
    <dgm:cxn modelId="{D761474F-E148-4B5B-9A20-5805B2102AFB}" type="presParOf" srcId="{F44B5441-0742-40C5-9750-E0D3F3D38D82}" destId="{B7446B8A-B0B6-4B7C-9A66-13F7C3112B07}" srcOrd="2" destOrd="0" presId="urn:microsoft.com/office/officeart/2005/8/layout/hList7"/>
    <dgm:cxn modelId="{E06D2E0A-BB71-4362-A89B-A52BDA524419}" type="presParOf" srcId="{F44B5441-0742-40C5-9750-E0D3F3D38D82}" destId="{769A19E9-6E01-47F9-B6A5-3229F1DCE3FA}" srcOrd="3" destOrd="0" presId="urn:microsoft.com/office/officeart/2005/8/layout/hList7"/>
    <dgm:cxn modelId="{71AE8FD2-4935-43B6-A13C-4189E9CC7731}" type="presParOf" srcId="{5285910A-9A97-410E-8D0E-488EF7FB11F3}" destId="{ABB3D4D3-9DA0-4618-B921-3D2DC29832FC}" srcOrd="5" destOrd="0" presId="urn:microsoft.com/office/officeart/2005/8/layout/hList7"/>
    <dgm:cxn modelId="{67747940-C1E1-4F51-B797-B4384A8B7B17}" type="presParOf" srcId="{5285910A-9A97-410E-8D0E-488EF7FB11F3}" destId="{018308E1-510B-4351-ACCB-C5FEB0A4A5B5}" srcOrd="6" destOrd="0" presId="urn:microsoft.com/office/officeart/2005/8/layout/hList7"/>
    <dgm:cxn modelId="{40E5FD4B-D00C-4F48-BE45-312C33919D72}" type="presParOf" srcId="{018308E1-510B-4351-ACCB-C5FEB0A4A5B5}" destId="{7D703678-18B0-4FC9-A382-F19D59686595}" srcOrd="0" destOrd="0" presId="urn:microsoft.com/office/officeart/2005/8/layout/hList7"/>
    <dgm:cxn modelId="{B1489427-2F76-4E6B-AA9C-2023ABE3F748}" type="presParOf" srcId="{018308E1-510B-4351-ACCB-C5FEB0A4A5B5}" destId="{B5BCE121-1747-4326-B2B3-6F6DFB21B79D}" srcOrd="1" destOrd="0" presId="urn:microsoft.com/office/officeart/2005/8/layout/hList7"/>
    <dgm:cxn modelId="{55DEFF7A-FC0F-48BD-9C99-6F370E02AFC0}" type="presParOf" srcId="{018308E1-510B-4351-ACCB-C5FEB0A4A5B5}" destId="{70ACA7C7-8BF5-41DC-BA23-F7E8381EA0D1}" srcOrd="2" destOrd="0" presId="urn:microsoft.com/office/officeart/2005/8/layout/hList7"/>
    <dgm:cxn modelId="{666A10CC-9BFE-492E-A55B-616ED9BEABE2}" type="presParOf" srcId="{018308E1-510B-4351-ACCB-C5FEB0A4A5B5}" destId="{43C15D44-5C86-426C-A44B-58E7E041C20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grijeh prvih ljudi 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0CAC7DFD-09DD-47A2-AE68-D36EC2A54176}">
      <dgm:prSet/>
      <dgm:spPr/>
      <dgm:t>
        <a:bodyPr/>
        <a:lstStyle/>
        <a:p>
          <a:r>
            <a:rPr lang="hr-HR" dirty="0"/>
            <a:t>počinjen na đavlov nagovor</a:t>
          </a:r>
        </a:p>
      </dgm:t>
    </dgm:pt>
    <dgm:pt modelId="{FABA1D6A-9EB8-403B-B53B-C6F18B37AFAF}" type="parTrans" cxnId="{7931D678-5892-4A8E-A6AD-F9470CE98262}">
      <dgm:prSet/>
      <dgm:spPr/>
      <dgm:t>
        <a:bodyPr/>
        <a:lstStyle/>
        <a:p>
          <a:endParaRPr lang="hr-HR"/>
        </a:p>
      </dgm:t>
    </dgm:pt>
    <dgm:pt modelId="{E1A91677-E18B-451B-8ED5-BE11D8B4BF9A}" type="sibTrans" cxnId="{7931D678-5892-4A8E-A6AD-F9470CE98262}">
      <dgm:prSet/>
      <dgm:spPr/>
      <dgm:t>
        <a:bodyPr/>
        <a:lstStyle/>
        <a:p>
          <a:endParaRPr lang="hr-HR"/>
        </a:p>
      </dgm:t>
    </dgm:pt>
    <dgm:pt modelId="{79CB516C-C8BD-45E5-A56C-3D650816B801}">
      <dgm:prSet/>
      <dgm:spPr/>
      <dgm:t>
        <a:bodyPr/>
        <a:lstStyle/>
        <a:p>
          <a:r>
            <a:rPr lang="hr-HR"/>
            <a:t>grijeh neposlušnosti Bogu </a:t>
          </a:r>
        </a:p>
      </dgm:t>
    </dgm:pt>
    <dgm:pt modelId="{8A6115AF-D8A0-42DF-95ED-E52C2749464B}" type="parTrans" cxnId="{E7CE2AC2-BCAD-4F3E-8F05-658E8BD9EE5D}">
      <dgm:prSet/>
      <dgm:spPr/>
      <dgm:t>
        <a:bodyPr/>
        <a:lstStyle/>
        <a:p>
          <a:endParaRPr lang="hr-HR"/>
        </a:p>
      </dgm:t>
    </dgm:pt>
    <dgm:pt modelId="{7371FF66-9391-4A4D-87ED-460A930E6CC5}" type="sibTrans" cxnId="{E7CE2AC2-BCAD-4F3E-8F05-658E8BD9EE5D}">
      <dgm:prSet/>
      <dgm:spPr/>
      <dgm:t>
        <a:bodyPr/>
        <a:lstStyle/>
        <a:p>
          <a:endParaRPr lang="hr-HR"/>
        </a:p>
      </dgm:t>
    </dgm:pt>
    <dgm:pt modelId="{FEBB3C3E-6DD2-4059-AFE5-71C198AAA8D4}">
      <dgm:prSet/>
      <dgm:spPr/>
      <dgm:t>
        <a:bodyPr/>
        <a:lstStyle/>
        <a:p>
          <a:r>
            <a:rPr lang="hr-HR"/>
            <a:t>zlo se trajno nastanilo u ljudsko srce i stvoreni svijet </a:t>
          </a:r>
        </a:p>
      </dgm:t>
    </dgm:pt>
    <dgm:pt modelId="{EF818879-E20A-4EA7-92E0-6203A3A2B368}" type="parTrans" cxnId="{293854B5-92FB-4DB6-B6BF-A2B217C9E4DB}">
      <dgm:prSet/>
      <dgm:spPr/>
      <dgm:t>
        <a:bodyPr/>
        <a:lstStyle/>
        <a:p>
          <a:endParaRPr lang="hr-HR"/>
        </a:p>
      </dgm:t>
    </dgm:pt>
    <dgm:pt modelId="{851A7FA1-4029-4866-977F-178311E1494D}" type="sibTrans" cxnId="{293854B5-92FB-4DB6-B6BF-A2B217C9E4DB}">
      <dgm:prSet/>
      <dgm:spPr/>
      <dgm:t>
        <a:bodyPr/>
        <a:lstStyle/>
        <a:p>
          <a:endParaRPr lang="hr-HR"/>
        </a:p>
      </dgm:t>
    </dgm:pt>
    <dgm:pt modelId="{8F7B5DC9-6A72-47BA-9520-24108ECF95A1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6C577BC1-6597-4AA3-B8FF-E74C2F7BB159}" type="pres">
      <dgm:prSet presAssocID="{45D27C0F-11C4-40B3-B0A4-267CEE031E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66C315-B1C3-4839-BE48-1054451AF5B6}" type="pres">
      <dgm:prSet presAssocID="{EA24B85D-D731-4C2B-BA29-1E1AD6426B37}" presName="spacer" presStyleCnt="0"/>
      <dgm:spPr/>
    </dgm:pt>
    <dgm:pt modelId="{B7B7693C-1D86-4BC7-BB4F-0A8F4CF690EE}" type="pres">
      <dgm:prSet presAssocID="{0CAC7DFD-09DD-47A2-AE68-D36EC2A541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1822D0-AF58-46C8-AA77-54BFC9B59A5B}" type="pres">
      <dgm:prSet presAssocID="{E1A91677-E18B-451B-8ED5-BE11D8B4BF9A}" presName="spacer" presStyleCnt="0"/>
      <dgm:spPr/>
    </dgm:pt>
    <dgm:pt modelId="{B887A055-5082-4BD4-B53A-064235C9DBA4}" type="pres">
      <dgm:prSet presAssocID="{79CB516C-C8BD-45E5-A56C-3D650816B80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7E238D-F517-4004-BFC9-2969ED57A5C6}" type="pres">
      <dgm:prSet presAssocID="{7371FF66-9391-4A4D-87ED-460A930E6CC5}" presName="spacer" presStyleCnt="0"/>
      <dgm:spPr/>
    </dgm:pt>
    <dgm:pt modelId="{F803E331-E8DB-4505-9F15-D814D7250EF7}" type="pres">
      <dgm:prSet presAssocID="{FEBB3C3E-6DD2-4059-AFE5-71C198AAA8D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434CA39-170A-44F7-BBE8-7D93107CD249}" type="presOf" srcId="{0CAC7DFD-09DD-47A2-AE68-D36EC2A54176}" destId="{B7B7693C-1D86-4BC7-BB4F-0A8F4CF690EE}" srcOrd="0" destOrd="0" presId="urn:microsoft.com/office/officeart/2005/8/layout/vList2"/>
    <dgm:cxn modelId="{C2767841-2604-46D8-82BD-9CCF4A088089}" type="presOf" srcId="{09F8199F-95A0-40D3-92F2-ABD44366C70A}" destId="{8F7B5DC9-6A72-47BA-9520-24108ECF95A1}" srcOrd="0" destOrd="0" presId="urn:microsoft.com/office/officeart/2005/8/layout/vList2"/>
    <dgm:cxn modelId="{7931D678-5892-4A8E-A6AD-F9470CE98262}" srcId="{09F8199F-95A0-40D3-92F2-ABD44366C70A}" destId="{0CAC7DFD-09DD-47A2-AE68-D36EC2A54176}" srcOrd="1" destOrd="0" parTransId="{FABA1D6A-9EB8-403B-B53B-C6F18B37AFAF}" sibTransId="{E1A91677-E18B-451B-8ED5-BE11D8B4BF9A}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D1E3E79F-B03D-4FE2-BBCD-F7E269CA310C}" type="presOf" srcId="{FEBB3C3E-6DD2-4059-AFE5-71C198AAA8D4}" destId="{F803E331-E8DB-4505-9F15-D814D7250EF7}" srcOrd="0" destOrd="0" presId="urn:microsoft.com/office/officeart/2005/8/layout/vList2"/>
    <dgm:cxn modelId="{293854B5-92FB-4DB6-B6BF-A2B217C9E4DB}" srcId="{09F8199F-95A0-40D3-92F2-ABD44366C70A}" destId="{FEBB3C3E-6DD2-4059-AFE5-71C198AAA8D4}" srcOrd="3" destOrd="0" parTransId="{EF818879-E20A-4EA7-92E0-6203A3A2B368}" sibTransId="{851A7FA1-4029-4866-977F-178311E1494D}"/>
    <dgm:cxn modelId="{E7CE2AC2-BCAD-4F3E-8F05-658E8BD9EE5D}" srcId="{09F8199F-95A0-40D3-92F2-ABD44366C70A}" destId="{79CB516C-C8BD-45E5-A56C-3D650816B801}" srcOrd="2" destOrd="0" parTransId="{8A6115AF-D8A0-42DF-95ED-E52C2749464B}" sibTransId="{7371FF66-9391-4A4D-87ED-460A930E6CC5}"/>
    <dgm:cxn modelId="{418C15CB-0FBA-46AA-9D0F-0AC6A271CEB6}" type="presOf" srcId="{79CB516C-C8BD-45E5-A56C-3D650816B801}" destId="{B887A055-5082-4BD4-B53A-064235C9DBA4}" srcOrd="0" destOrd="0" presId="urn:microsoft.com/office/officeart/2005/8/layout/vList2"/>
    <dgm:cxn modelId="{11FDD0E4-0FFF-4CA6-960D-E434D24DCB94}" type="presOf" srcId="{45D27C0F-11C4-40B3-B0A4-267CEE031E03}" destId="{6C577BC1-6597-4AA3-B8FF-E74C2F7BB159}" srcOrd="0" destOrd="0" presId="urn:microsoft.com/office/officeart/2005/8/layout/vList2"/>
    <dgm:cxn modelId="{736B1069-F293-4EA9-927E-A3A249DE405C}" type="presParOf" srcId="{8F7B5DC9-6A72-47BA-9520-24108ECF95A1}" destId="{6C577BC1-6597-4AA3-B8FF-E74C2F7BB159}" srcOrd="0" destOrd="0" presId="urn:microsoft.com/office/officeart/2005/8/layout/vList2"/>
    <dgm:cxn modelId="{9E6EAE60-C5B0-41E6-85EA-B70CEC3D6B35}" type="presParOf" srcId="{8F7B5DC9-6A72-47BA-9520-24108ECF95A1}" destId="{A066C315-B1C3-4839-BE48-1054451AF5B6}" srcOrd="1" destOrd="0" presId="urn:microsoft.com/office/officeart/2005/8/layout/vList2"/>
    <dgm:cxn modelId="{D1E43CE9-FC0C-4815-931E-2DE731906968}" type="presParOf" srcId="{8F7B5DC9-6A72-47BA-9520-24108ECF95A1}" destId="{B7B7693C-1D86-4BC7-BB4F-0A8F4CF690EE}" srcOrd="2" destOrd="0" presId="urn:microsoft.com/office/officeart/2005/8/layout/vList2"/>
    <dgm:cxn modelId="{21580EF1-70D5-4058-9213-4DD57B11A702}" type="presParOf" srcId="{8F7B5DC9-6A72-47BA-9520-24108ECF95A1}" destId="{2B1822D0-AF58-46C8-AA77-54BFC9B59A5B}" srcOrd="3" destOrd="0" presId="urn:microsoft.com/office/officeart/2005/8/layout/vList2"/>
    <dgm:cxn modelId="{2A124817-D9D7-4840-92FE-8C2E3F31180F}" type="presParOf" srcId="{8F7B5DC9-6A72-47BA-9520-24108ECF95A1}" destId="{B887A055-5082-4BD4-B53A-064235C9DBA4}" srcOrd="4" destOrd="0" presId="urn:microsoft.com/office/officeart/2005/8/layout/vList2"/>
    <dgm:cxn modelId="{72BE0E34-81BC-48A0-8BB3-26895FE7544D}" type="presParOf" srcId="{8F7B5DC9-6A72-47BA-9520-24108ECF95A1}" destId="{317E238D-F517-4004-BFC9-2969ED57A5C6}" srcOrd="5" destOrd="0" presId="urn:microsoft.com/office/officeart/2005/8/layout/vList2"/>
    <dgm:cxn modelId="{12FD6DD4-78FB-478E-94A3-51E467236284}" type="presParOf" srcId="{8F7B5DC9-6A72-47BA-9520-24108ECF95A1}" destId="{F803E331-E8DB-4505-9F15-D814D7250E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/>
            <a:t>rođenjem ga baštini svaki čovjek</a:t>
          </a:r>
          <a:endParaRPr lang="hr-HR" dirty="0"/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3213DFB5-6E6D-4448-9B9D-5965D1FAC978}">
      <dgm:prSet/>
      <dgm:spPr/>
      <dgm:t>
        <a:bodyPr/>
        <a:lstStyle/>
        <a:p>
          <a:r>
            <a:rPr lang="hr-HR"/>
            <a:t>oprošten u krštenju</a:t>
          </a:r>
        </a:p>
      </dgm:t>
    </dgm:pt>
    <dgm:pt modelId="{02989172-C9CC-4383-A65D-A2F1BEB4F0B0}" type="parTrans" cxnId="{642731F4-EC9B-4771-ACD4-02430D5B87AC}">
      <dgm:prSet/>
      <dgm:spPr/>
      <dgm:t>
        <a:bodyPr/>
        <a:lstStyle/>
        <a:p>
          <a:endParaRPr lang="hr-HR"/>
        </a:p>
      </dgm:t>
    </dgm:pt>
    <dgm:pt modelId="{FBA31558-B40E-416F-9E94-C7EF31355CB6}" type="sibTrans" cxnId="{642731F4-EC9B-4771-ACD4-02430D5B87AC}">
      <dgm:prSet/>
      <dgm:spPr/>
      <dgm:t>
        <a:bodyPr/>
        <a:lstStyle/>
        <a:p>
          <a:endParaRPr lang="hr-HR"/>
        </a:p>
      </dgm:t>
    </dgm:pt>
    <dgm:pt modelId="{77889D02-4A58-4B64-9B1F-9A74CEAF87C5}">
      <dgm:prSet/>
      <dgm:spPr/>
      <dgm:t>
        <a:bodyPr/>
        <a:lstStyle/>
        <a:p>
          <a:r>
            <a:rPr lang="hr-HR"/>
            <a:t>ostaju posljedice s kojima se suočava svaki čovjek </a:t>
          </a:r>
        </a:p>
      </dgm:t>
    </dgm:pt>
    <dgm:pt modelId="{0BCD14F5-15C4-41CD-8FBE-A357619A4923}" type="parTrans" cxnId="{9B11891E-C394-4B1A-9151-35E037701780}">
      <dgm:prSet/>
      <dgm:spPr/>
      <dgm:t>
        <a:bodyPr/>
        <a:lstStyle/>
        <a:p>
          <a:endParaRPr lang="hr-HR"/>
        </a:p>
      </dgm:t>
    </dgm:pt>
    <dgm:pt modelId="{6846F2F5-879A-4C1A-92C0-805B071D1404}" type="sibTrans" cxnId="{9B11891E-C394-4B1A-9151-35E037701780}">
      <dgm:prSet/>
      <dgm:spPr/>
      <dgm:t>
        <a:bodyPr/>
        <a:lstStyle/>
        <a:p>
          <a:endParaRPr lang="hr-HR"/>
        </a:p>
      </dgm:t>
    </dgm:pt>
    <dgm:pt modelId="{5066D5B6-464F-4BB3-9D4F-CD11ABB08A95}">
      <dgm:prSet/>
      <dgm:spPr/>
      <dgm:t>
        <a:bodyPr/>
        <a:lstStyle/>
        <a:p>
          <a:r>
            <a:rPr lang="hr-HR" dirty="0"/>
            <a:t>čovjek ostaje izložen raznim napastima da učini neko zlo </a:t>
          </a:r>
          <a:br>
            <a:rPr lang="hr-HR" dirty="0"/>
          </a:br>
          <a:r>
            <a:rPr lang="hr-HR" dirty="0"/>
            <a:t>i počini osobni grijeh</a:t>
          </a:r>
        </a:p>
      </dgm:t>
    </dgm:pt>
    <dgm:pt modelId="{68DDF503-9101-4075-8049-BD16372A4668}" type="parTrans" cxnId="{93B8FA52-23BC-457A-84DA-CF05F42FF2A1}">
      <dgm:prSet/>
      <dgm:spPr/>
      <dgm:t>
        <a:bodyPr/>
        <a:lstStyle/>
        <a:p>
          <a:endParaRPr lang="hr-HR"/>
        </a:p>
      </dgm:t>
    </dgm:pt>
    <dgm:pt modelId="{7F7BC870-347E-4CE0-A082-CA541B1B40D8}" type="sibTrans" cxnId="{93B8FA52-23BC-457A-84DA-CF05F42FF2A1}">
      <dgm:prSet/>
      <dgm:spPr/>
      <dgm:t>
        <a:bodyPr/>
        <a:lstStyle/>
        <a:p>
          <a:endParaRPr lang="hr-HR"/>
        </a:p>
      </dgm:t>
    </dgm:pt>
    <dgm:pt modelId="{8F7B5DC9-6A72-47BA-9520-24108ECF95A1}" type="pres">
      <dgm:prSet presAssocID="{09F8199F-95A0-40D3-92F2-ABD44366C70A}" presName="linear" presStyleCnt="0">
        <dgm:presLayoutVars>
          <dgm:animLvl val="lvl"/>
          <dgm:resizeHandles val="exact"/>
        </dgm:presLayoutVars>
      </dgm:prSet>
      <dgm:spPr/>
    </dgm:pt>
    <dgm:pt modelId="{6C577BC1-6597-4AA3-B8FF-E74C2F7BB159}" type="pres">
      <dgm:prSet presAssocID="{45D27C0F-11C4-40B3-B0A4-267CEE031E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66C315-B1C3-4839-BE48-1054451AF5B6}" type="pres">
      <dgm:prSet presAssocID="{EA24B85D-D731-4C2B-BA29-1E1AD6426B37}" presName="spacer" presStyleCnt="0"/>
      <dgm:spPr/>
    </dgm:pt>
    <dgm:pt modelId="{3A7D7033-8F2A-489E-A64A-D3472F19DE51}" type="pres">
      <dgm:prSet presAssocID="{3213DFB5-6E6D-4448-9B9D-5965D1FAC9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4CA5D2-2D8A-48D7-BD15-0D0D981D56A2}" type="pres">
      <dgm:prSet presAssocID="{FBA31558-B40E-416F-9E94-C7EF31355CB6}" presName="spacer" presStyleCnt="0"/>
      <dgm:spPr/>
    </dgm:pt>
    <dgm:pt modelId="{4890D29D-A663-4C05-BA0E-93113DB87B03}" type="pres">
      <dgm:prSet presAssocID="{77889D02-4A58-4B64-9B1F-9A74CEAF87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852C3F3-F64A-48DB-B888-E08A70BAEF39}" type="pres">
      <dgm:prSet presAssocID="{6846F2F5-879A-4C1A-92C0-805B071D1404}" presName="spacer" presStyleCnt="0"/>
      <dgm:spPr/>
    </dgm:pt>
    <dgm:pt modelId="{6D4213C9-3650-4D8C-A085-5C26B18F029D}" type="pres">
      <dgm:prSet presAssocID="{5066D5B6-464F-4BB3-9D4F-CD11ABB08A9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11891E-C394-4B1A-9151-35E037701780}" srcId="{09F8199F-95A0-40D3-92F2-ABD44366C70A}" destId="{77889D02-4A58-4B64-9B1F-9A74CEAF87C5}" srcOrd="2" destOrd="0" parTransId="{0BCD14F5-15C4-41CD-8FBE-A357619A4923}" sibTransId="{6846F2F5-879A-4C1A-92C0-805B071D1404}"/>
    <dgm:cxn modelId="{BB71CD27-18C9-4C30-84B0-787F61E1037B}" type="presOf" srcId="{5066D5B6-464F-4BB3-9D4F-CD11ABB08A95}" destId="{6D4213C9-3650-4D8C-A085-5C26B18F029D}" srcOrd="0" destOrd="0" presId="urn:microsoft.com/office/officeart/2005/8/layout/vList2"/>
    <dgm:cxn modelId="{AB53D638-4747-47A5-8447-5C10ED4E31A4}" type="presOf" srcId="{77889D02-4A58-4B64-9B1F-9A74CEAF87C5}" destId="{4890D29D-A663-4C05-BA0E-93113DB87B03}" srcOrd="0" destOrd="0" presId="urn:microsoft.com/office/officeart/2005/8/layout/vList2"/>
    <dgm:cxn modelId="{C2767841-2604-46D8-82BD-9CCF4A088089}" type="presOf" srcId="{09F8199F-95A0-40D3-92F2-ABD44366C70A}" destId="{8F7B5DC9-6A72-47BA-9520-24108ECF95A1}" srcOrd="0" destOrd="0" presId="urn:microsoft.com/office/officeart/2005/8/layout/vList2"/>
    <dgm:cxn modelId="{93B8FA52-23BC-457A-84DA-CF05F42FF2A1}" srcId="{09F8199F-95A0-40D3-92F2-ABD44366C70A}" destId="{5066D5B6-464F-4BB3-9D4F-CD11ABB08A95}" srcOrd="3" destOrd="0" parTransId="{68DDF503-9101-4075-8049-BD16372A4668}" sibTransId="{7F7BC870-347E-4CE0-A082-CA541B1B40D8}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DA406F81-551D-4142-B255-A8F720400849}" type="presOf" srcId="{3213DFB5-6E6D-4448-9B9D-5965D1FAC978}" destId="{3A7D7033-8F2A-489E-A64A-D3472F19DE51}" srcOrd="0" destOrd="0" presId="urn:microsoft.com/office/officeart/2005/8/layout/vList2"/>
    <dgm:cxn modelId="{11FDD0E4-0FFF-4CA6-960D-E434D24DCB94}" type="presOf" srcId="{45D27C0F-11C4-40B3-B0A4-267CEE031E03}" destId="{6C577BC1-6597-4AA3-B8FF-E74C2F7BB159}" srcOrd="0" destOrd="0" presId="urn:microsoft.com/office/officeart/2005/8/layout/vList2"/>
    <dgm:cxn modelId="{642731F4-EC9B-4771-ACD4-02430D5B87AC}" srcId="{09F8199F-95A0-40D3-92F2-ABD44366C70A}" destId="{3213DFB5-6E6D-4448-9B9D-5965D1FAC978}" srcOrd="1" destOrd="0" parTransId="{02989172-C9CC-4383-A65D-A2F1BEB4F0B0}" sibTransId="{FBA31558-B40E-416F-9E94-C7EF31355CB6}"/>
    <dgm:cxn modelId="{736B1069-F293-4EA9-927E-A3A249DE405C}" type="presParOf" srcId="{8F7B5DC9-6A72-47BA-9520-24108ECF95A1}" destId="{6C577BC1-6597-4AA3-B8FF-E74C2F7BB159}" srcOrd="0" destOrd="0" presId="urn:microsoft.com/office/officeart/2005/8/layout/vList2"/>
    <dgm:cxn modelId="{9E6EAE60-C5B0-41E6-85EA-B70CEC3D6B35}" type="presParOf" srcId="{8F7B5DC9-6A72-47BA-9520-24108ECF95A1}" destId="{A066C315-B1C3-4839-BE48-1054451AF5B6}" srcOrd="1" destOrd="0" presId="urn:microsoft.com/office/officeart/2005/8/layout/vList2"/>
    <dgm:cxn modelId="{C74F0530-052D-4C9C-9236-32AD6034F2F3}" type="presParOf" srcId="{8F7B5DC9-6A72-47BA-9520-24108ECF95A1}" destId="{3A7D7033-8F2A-489E-A64A-D3472F19DE51}" srcOrd="2" destOrd="0" presId="urn:microsoft.com/office/officeart/2005/8/layout/vList2"/>
    <dgm:cxn modelId="{609B3E16-CE74-485F-9B1C-6509D1B480F2}" type="presParOf" srcId="{8F7B5DC9-6A72-47BA-9520-24108ECF95A1}" destId="{794CA5D2-2D8A-48D7-BD15-0D0D981D56A2}" srcOrd="3" destOrd="0" presId="urn:microsoft.com/office/officeart/2005/8/layout/vList2"/>
    <dgm:cxn modelId="{D37B6B59-2E51-41EE-B521-C6DD861E3E62}" type="presParOf" srcId="{8F7B5DC9-6A72-47BA-9520-24108ECF95A1}" destId="{4890D29D-A663-4C05-BA0E-93113DB87B03}" srcOrd="4" destOrd="0" presId="urn:microsoft.com/office/officeart/2005/8/layout/vList2"/>
    <dgm:cxn modelId="{6FDDCE88-308C-41A6-9CAB-DA1B60BC313E}" type="presParOf" srcId="{8F7B5DC9-6A72-47BA-9520-24108ECF95A1}" destId="{6852C3F3-F64A-48DB-B888-E08A70BAEF39}" srcOrd="5" destOrd="0" presId="urn:microsoft.com/office/officeart/2005/8/layout/vList2"/>
    <dgm:cxn modelId="{579FCBF7-5C65-4638-A3CE-2C6B23061CAA}" type="presParOf" srcId="{8F7B5DC9-6A72-47BA-9520-24108ECF95A1}" destId="{6D4213C9-3650-4D8C-A085-5C26B18F02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8199F-95A0-40D3-92F2-ABD44366C7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5D27C0F-11C4-40B3-B0A4-267CEE031E03}">
      <dgm:prSet phldrT="[Tekst]"/>
      <dgm:spPr/>
      <dgm:t>
        <a:bodyPr/>
        <a:lstStyle/>
        <a:p>
          <a:r>
            <a:rPr lang="hr-HR" dirty="0"/>
            <a:t>Isus je preuzeo ljudsku narav</a:t>
          </a:r>
        </a:p>
      </dgm:t>
    </dgm:pt>
    <dgm:pt modelId="{74D24C72-E808-409E-92E3-269E4D6DD78C}" type="parTrans" cxnId="{F6838A7A-F88B-4703-AF41-B59AE8BA179A}">
      <dgm:prSet/>
      <dgm:spPr/>
      <dgm:t>
        <a:bodyPr/>
        <a:lstStyle/>
        <a:p>
          <a:endParaRPr lang="hr-HR"/>
        </a:p>
      </dgm:t>
    </dgm:pt>
    <dgm:pt modelId="{EA24B85D-D731-4C2B-BA29-1E1AD6426B37}" type="sibTrans" cxnId="{F6838A7A-F88B-4703-AF41-B59AE8BA179A}">
      <dgm:prSet/>
      <dgm:spPr/>
      <dgm:t>
        <a:bodyPr/>
        <a:lstStyle/>
        <a:p>
          <a:endParaRPr lang="hr-HR"/>
        </a:p>
      </dgm:t>
    </dgm:pt>
    <dgm:pt modelId="{F8C59E05-2180-431C-B6B1-B6D8902F4992}">
      <dgm:prSet/>
      <dgm:spPr/>
      <dgm:t>
        <a:bodyPr/>
        <a:lstStyle/>
        <a:p>
          <a:r>
            <a:rPr lang="hr-HR"/>
            <a:t>izložen đavolskim napastima</a:t>
          </a:r>
        </a:p>
      </dgm:t>
    </dgm:pt>
    <dgm:pt modelId="{BF6D3C50-D50A-441E-BE55-118ECA95A7B2}" type="parTrans" cxnId="{B64DB279-64F6-4CF5-A95C-078D66BD1DAE}">
      <dgm:prSet/>
      <dgm:spPr/>
      <dgm:t>
        <a:bodyPr/>
        <a:lstStyle/>
        <a:p>
          <a:endParaRPr lang="hr-HR"/>
        </a:p>
      </dgm:t>
    </dgm:pt>
    <dgm:pt modelId="{5874CE2D-3E89-4B66-A327-D306953C59D8}" type="sibTrans" cxnId="{B64DB279-64F6-4CF5-A95C-078D66BD1DAE}">
      <dgm:prSet/>
      <dgm:spPr/>
      <dgm:t>
        <a:bodyPr/>
        <a:lstStyle/>
        <a:p>
          <a:endParaRPr lang="hr-HR"/>
        </a:p>
      </dgm:t>
    </dgm:pt>
    <dgm:pt modelId="{F0B5A79B-09F0-47C9-83E2-08271585B0E1}">
      <dgm:prSet/>
      <dgm:spPr/>
      <dgm:t>
        <a:bodyPr/>
        <a:lstStyle/>
        <a:p>
          <a:r>
            <a:rPr lang="hr-HR"/>
            <a:t>poniznom poslušnošću Ocu ispravio oholu Adamovu neposlušnost </a:t>
          </a:r>
        </a:p>
      </dgm:t>
    </dgm:pt>
    <dgm:pt modelId="{350E887A-DF6B-475B-B7A7-F67D1442810E}" type="parTrans" cxnId="{F61AEF9E-0A3B-42C5-BF86-015F9C7379A9}">
      <dgm:prSet/>
      <dgm:spPr/>
      <dgm:t>
        <a:bodyPr/>
        <a:lstStyle/>
        <a:p>
          <a:endParaRPr lang="hr-HR"/>
        </a:p>
      </dgm:t>
    </dgm:pt>
    <dgm:pt modelId="{0270A686-4717-493A-8202-C53E77294050}" type="sibTrans" cxnId="{F61AEF9E-0A3B-42C5-BF86-015F9C7379A9}">
      <dgm:prSet/>
      <dgm:spPr/>
      <dgm:t>
        <a:bodyPr/>
        <a:lstStyle/>
        <a:p>
          <a:endParaRPr lang="hr-HR"/>
        </a:p>
      </dgm:t>
    </dgm:pt>
    <dgm:pt modelId="{826615DB-4AC4-48B1-9D6A-DE48082153FB}" type="pres">
      <dgm:prSet presAssocID="{09F8199F-95A0-40D3-92F2-ABD44366C70A}" presName="Name0" presStyleCnt="0">
        <dgm:presLayoutVars>
          <dgm:chMax val="7"/>
          <dgm:chPref val="7"/>
          <dgm:dir/>
        </dgm:presLayoutVars>
      </dgm:prSet>
      <dgm:spPr/>
    </dgm:pt>
    <dgm:pt modelId="{518832FF-BEB6-4401-A19A-B032E5C221CD}" type="pres">
      <dgm:prSet presAssocID="{09F8199F-95A0-40D3-92F2-ABD44366C70A}" presName="Name1" presStyleCnt="0"/>
      <dgm:spPr/>
    </dgm:pt>
    <dgm:pt modelId="{651E1B35-A739-4BA5-B8AE-085272570A8B}" type="pres">
      <dgm:prSet presAssocID="{09F8199F-95A0-40D3-92F2-ABD44366C70A}" presName="cycle" presStyleCnt="0"/>
      <dgm:spPr/>
    </dgm:pt>
    <dgm:pt modelId="{24AC0D16-7FA9-48D7-980F-A98150D39D23}" type="pres">
      <dgm:prSet presAssocID="{09F8199F-95A0-40D3-92F2-ABD44366C70A}" presName="srcNode" presStyleLbl="node1" presStyleIdx="0" presStyleCnt="3"/>
      <dgm:spPr/>
    </dgm:pt>
    <dgm:pt modelId="{AA372B9B-F026-4CB3-8BC1-4C59BBD07033}" type="pres">
      <dgm:prSet presAssocID="{09F8199F-95A0-40D3-92F2-ABD44366C70A}" presName="conn" presStyleLbl="parChTrans1D2" presStyleIdx="0" presStyleCnt="1"/>
      <dgm:spPr/>
    </dgm:pt>
    <dgm:pt modelId="{81D9B0DA-155C-46BE-95B6-8CC837CFD24B}" type="pres">
      <dgm:prSet presAssocID="{09F8199F-95A0-40D3-92F2-ABD44366C70A}" presName="extraNode" presStyleLbl="node1" presStyleIdx="0" presStyleCnt="3"/>
      <dgm:spPr/>
    </dgm:pt>
    <dgm:pt modelId="{ADC091B6-7ED2-47B8-BCF3-0F3E76B47ECF}" type="pres">
      <dgm:prSet presAssocID="{09F8199F-95A0-40D3-92F2-ABD44366C70A}" presName="dstNode" presStyleLbl="node1" presStyleIdx="0" presStyleCnt="3"/>
      <dgm:spPr/>
    </dgm:pt>
    <dgm:pt modelId="{BD0C9585-C2C6-4511-A43C-03E6590009F7}" type="pres">
      <dgm:prSet presAssocID="{45D27C0F-11C4-40B3-B0A4-267CEE031E03}" presName="text_1" presStyleLbl="node1" presStyleIdx="0" presStyleCnt="3">
        <dgm:presLayoutVars>
          <dgm:bulletEnabled val="1"/>
        </dgm:presLayoutVars>
      </dgm:prSet>
      <dgm:spPr/>
    </dgm:pt>
    <dgm:pt modelId="{30E42F7F-37E2-491A-B46B-2200F881E33D}" type="pres">
      <dgm:prSet presAssocID="{45D27C0F-11C4-40B3-B0A4-267CEE031E03}" presName="accent_1" presStyleCnt="0"/>
      <dgm:spPr/>
    </dgm:pt>
    <dgm:pt modelId="{20A4CF3A-2023-4E64-AA89-6B4F8C2EC106}" type="pres">
      <dgm:prSet presAssocID="{45D27C0F-11C4-40B3-B0A4-267CEE031E03}" presName="accentRepeatNode" presStyleLbl="solidFgAcc1" presStyleIdx="0" presStyleCnt="3"/>
      <dgm:spPr/>
    </dgm:pt>
    <dgm:pt modelId="{D755A282-3E6F-4B4A-BD0A-F455B1067595}" type="pres">
      <dgm:prSet presAssocID="{F8C59E05-2180-431C-B6B1-B6D8902F4992}" presName="text_2" presStyleLbl="node1" presStyleIdx="1" presStyleCnt="3">
        <dgm:presLayoutVars>
          <dgm:bulletEnabled val="1"/>
        </dgm:presLayoutVars>
      </dgm:prSet>
      <dgm:spPr/>
    </dgm:pt>
    <dgm:pt modelId="{2F1F9162-66A3-49DC-86AA-D31DFDBC368E}" type="pres">
      <dgm:prSet presAssocID="{F8C59E05-2180-431C-B6B1-B6D8902F4992}" presName="accent_2" presStyleCnt="0"/>
      <dgm:spPr/>
    </dgm:pt>
    <dgm:pt modelId="{3FB5D2CA-E125-4BA3-854E-2F8790470DD5}" type="pres">
      <dgm:prSet presAssocID="{F8C59E05-2180-431C-B6B1-B6D8902F4992}" presName="accentRepeatNode" presStyleLbl="solidFgAcc1" presStyleIdx="1" presStyleCnt="3"/>
      <dgm:spPr/>
    </dgm:pt>
    <dgm:pt modelId="{C7181DC9-7E2B-4CC7-A3CB-F0D933622CAD}" type="pres">
      <dgm:prSet presAssocID="{F0B5A79B-09F0-47C9-83E2-08271585B0E1}" presName="text_3" presStyleLbl="node1" presStyleIdx="2" presStyleCnt="3">
        <dgm:presLayoutVars>
          <dgm:bulletEnabled val="1"/>
        </dgm:presLayoutVars>
      </dgm:prSet>
      <dgm:spPr/>
    </dgm:pt>
    <dgm:pt modelId="{67B270B9-2930-4488-9BCD-34CCC38A354F}" type="pres">
      <dgm:prSet presAssocID="{F0B5A79B-09F0-47C9-83E2-08271585B0E1}" presName="accent_3" presStyleCnt="0"/>
      <dgm:spPr/>
    </dgm:pt>
    <dgm:pt modelId="{DB9823FB-6827-446B-B34D-2FCF88A8640B}" type="pres">
      <dgm:prSet presAssocID="{F0B5A79B-09F0-47C9-83E2-08271585B0E1}" presName="accentRepeatNode" presStyleLbl="solidFgAcc1" presStyleIdx="2" presStyleCnt="3"/>
      <dgm:spPr/>
    </dgm:pt>
  </dgm:ptLst>
  <dgm:cxnLst>
    <dgm:cxn modelId="{BD1A9D19-C420-4513-B288-1C06B0D31589}" type="presOf" srcId="{F8C59E05-2180-431C-B6B1-B6D8902F4992}" destId="{D755A282-3E6F-4B4A-BD0A-F455B1067595}" srcOrd="0" destOrd="0" presId="urn:microsoft.com/office/officeart/2008/layout/VerticalCurvedList"/>
    <dgm:cxn modelId="{A17E9266-AB11-498C-99E7-7D8824C3706B}" type="presOf" srcId="{09F8199F-95A0-40D3-92F2-ABD44366C70A}" destId="{826615DB-4AC4-48B1-9D6A-DE48082153FB}" srcOrd="0" destOrd="0" presId="urn:microsoft.com/office/officeart/2008/layout/VerticalCurvedList"/>
    <dgm:cxn modelId="{47A0FE4D-9FC2-4AD1-A087-8EBF1FAA7BE9}" type="presOf" srcId="{F0B5A79B-09F0-47C9-83E2-08271585B0E1}" destId="{C7181DC9-7E2B-4CC7-A3CB-F0D933622CAD}" srcOrd="0" destOrd="0" presId="urn:microsoft.com/office/officeart/2008/layout/VerticalCurvedList"/>
    <dgm:cxn modelId="{B64DB279-64F6-4CF5-A95C-078D66BD1DAE}" srcId="{09F8199F-95A0-40D3-92F2-ABD44366C70A}" destId="{F8C59E05-2180-431C-B6B1-B6D8902F4992}" srcOrd="1" destOrd="0" parTransId="{BF6D3C50-D50A-441E-BE55-118ECA95A7B2}" sibTransId="{5874CE2D-3E89-4B66-A327-D306953C59D8}"/>
    <dgm:cxn modelId="{F6838A7A-F88B-4703-AF41-B59AE8BA179A}" srcId="{09F8199F-95A0-40D3-92F2-ABD44366C70A}" destId="{45D27C0F-11C4-40B3-B0A4-267CEE031E03}" srcOrd="0" destOrd="0" parTransId="{74D24C72-E808-409E-92E3-269E4D6DD78C}" sibTransId="{EA24B85D-D731-4C2B-BA29-1E1AD6426B37}"/>
    <dgm:cxn modelId="{83F74797-F32C-482A-87CC-FE2FD01FDDC9}" type="presOf" srcId="{45D27C0F-11C4-40B3-B0A4-267CEE031E03}" destId="{BD0C9585-C2C6-4511-A43C-03E6590009F7}" srcOrd="0" destOrd="0" presId="urn:microsoft.com/office/officeart/2008/layout/VerticalCurvedList"/>
    <dgm:cxn modelId="{F61AEF9E-0A3B-42C5-BF86-015F9C7379A9}" srcId="{09F8199F-95A0-40D3-92F2-ABD44366C70A}" destId="{F0B5A79B-09F0-47C9-83E2-08271585B0E1}" srcOrd="2" destOrd="0" parTransId="{350E887A-DF6B-475B-B7A7-F67D1442810E}" sibTransId="{0270A686-4717-493A-8202-C53E77294050}"/>
    <dgm:cxn modelId="{18B188C4-1717-41A5-8316-265CE49B4D89}" type="presOf" srcId="{EA24B85D-D731-4C2B-BA29-1E1AD6426B37}" destId="{AA372B9B-F026-4CB3-8BC1-4C59BBD07033}" srcOrd="0" destOrd="0" presId="urn:microsoft.com/office/officeart/2008/layout/VerticalCurvedList"/>
    <dgm:cxn modelId="{45D0D0A6-7615-4725-947E-7F6DEB14C9F5}" type="presParOf" srcId="{826615DB-4AC4-48B1-9D6A-DE48082153FB}" destId="{518832FF-BEB6-4401-A19A-B032E5C221CD}" srcOrd="0" destOrd="0" presId="urn:microsoft.com/office/officeart/2008/layout/VerticalCurvedList"/>
    <dgm:cxn modelId="{619B634D-6AA5-4B76-809D-3FC70B14A5DB}" type="presParOf" srcId="{518832FF-BEB6-4401-A19A-B032E5C221CD}" destId="{651E1B35-A739-4BA5-B8AE-085272570A8B}" srcOrd="0" destOrd="0" presId="urn:microsoft.com/office/officeart/2008/layout/VerticalCurvedList"/>
    <dgm:cxn modelId="{3A60CFAB-99E8-41D7-AD94-B14057B1DC55}" type="presParOf" srcId="{651E1B35-A739-4BA5-B8AE-085272570A8B}" destId="{24AC0D16-7FA9-48D7-980F-A98150D39D23}" srcOrd="0" destOrd="0" presId="urn:microsoft.com/office/officeart/2008/layout/VerticalCurvedList"/>
    <dgm:cxn modelId="{FD19CB4D-4E51-47D9-8241-FFE29722F809}" type="presParOf" srcId="{651E1B35-A739-4BA5-B8AE-085272570A8B}" destId="{AA372B9B-F026-4CB3-8BC1-4C59BBD07033}" srcOrd="1" destOrd="0" presId="urn:microsoft.com/office/officeart/2008/layout/VerticalCurvedList"/>
    <dgm:cxn modelId="{4C74ECCA-599F-4905-AA0B-B4ED12939497}" type="presParOf" srcId="{651E1B35-A739-4BA5-B8AE-085272570A8B}" destId="{81D9B0DA-155C-46BE-95B6-8CC837CFD24B}" srcOrd="2" destOrd="0" presId="urn:microsoft.com/office/officeart/2008/layout/VerticalCurvedList"/>
    <dgm:cxn modelId="{720EB8EB-3EA9-4A56-99BE-AEDF9FAE7CC5}" type="presParOf" srcId="{651E1B35-A739-4BA5-B8AE-085272570A8B}" destId="{ADC091B6-7ED2-47B8-BCF3-0F3E76B47ECF}" srcOrd="3" destOrd="0" presId="urn:microsoft.com/office/officeart/2008/layout/VerticalCurvedList"/>
    <dgm:cxn modelId="{8A9641EB-0F40-4F0D-93B6-3F570BA4111B}" type="presParOf" srcId="{518832FF-BEB6-4401-A19A-B032E5C221CD}" destId="{BD0C9585-C2C6-4511-A43C-03E6590009F7}" srcOrd="1" destOrd="0" presId="urn:microsoft.com/office/officeart/2008/layout/VerticalCurvedList"/>
    <dgm:cxn modelId="{1527A966-EA7C-41DF-87FD-1D4E78337A5B}" type="presParOf" srcId="{518832FF-BEB6-4401-A19A-B032E5C221CD}" destId="{30E42F7F-37E2-491A-B46B-2200F881E33D}" srcOrd="2" destOrd="0" presId="urn:microsoft.com/office/officeart/2008/layout/VerticalCurvedList"/>
    <dgm:cxn modelId="{77847E67-9807-4303-A0AE-69B81F4A8E11}" type="presParOf" srcId="{30E42F7F-37E2-491A-B46B-2200F881E33D}" destId="{20A4CF3A-2023-4E64-AA89-6B4F8C2EC106}" srcOrd="0" destOrd="0" presId="urn:microsoft.com/office/officeart/2008/layout/VerticalCurvedList"/>
    <dgm:cxn modelId="{5A1E4333-0535-4FCE-A718-B372C7B900EB}" type="presParOf" srcId="{518832FF-BEB6-4401-A19A-B032E5C221CD}" destId="{D755A282-3E6F-4B4A-BD0A-F455B1067595}" srcOrd="3" destOrd="0" presId="urn:microsoft.com/office/officeart/2008/layout/VerticalCurvedList"/>
    <dgm:cxn modelId="{24C821FB-266B-44D6-9CB1-51A720179F80}" type="presParOf" srcId="{518832FF-BEB6-4401-A19A-B032E5C221CD}" destId="{2F1F9162-66A3-49DC-86AA-D31DFDBC368E}" srcOrd="4" destOrd="0" presId="urn:microsoft.com/office/officeart/2008/layout/VerticalCurvedList"/>
    <dgm:cxn modelId="{2004B9E9-5F33-4F80-BF01-A664B8EF1E0A}" type="presParOf" srcId="{2F1F9162-66A3-49DC-86AA-D31DFDBC368E}" destId="{3FB5D2CA-E125-4BA3-854E-2F8790470DD5}" srcOrd="0" destOrd="0" presId="urn:microsoft.com/office/officeart/2008/layout/VerticalCurvedList"/>
    <dgm:cxn modelId="{B4136D51-B414-4443-AE28-9A64D8B816B2}" type="presParOf" srcId="{518832FF-BEB6-4401-A19A-B032E5C221CD}" destId="{C7181DC9-7E2B-4CC7-A3CB-F0D933622CAD}" srcOrd="5" destOrd="0" presId="urn:microsoft.com/office/officeart/2008/layout/VerticalCurvedList"/>
    <dgm:cxn modelId="{08B415B9-BAA0-49F4-9F1A-C21E90E95359}" type="presParOf" srcId="{518832FF-BEB6-4401-A19A-B032E5C221CD}" destId="{67B270B9-2930-4488-9BCD-34CCC38A354F}" srcOrd="6" destOrd="0" presId="urn:microsoft.com/office/officeart/2008/layout/VerticalCurvedList"/>
    <dgm:cxn modelId="{C1419324-77D6-4699-B765-E9B16BF23BCA}" type="presParOf" srcId="{67B270B9-2930-4488-9BCD-34CCC38A354F}" destId="{DB9823FB-6827-446B-B34D-2FCF88A864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74A677-64FE-4B36-B821-91EE93AFF518}" type="doc">
      <dgm:prSet loTypeId="urn:microsoft.com/office/officeart/2005/8/layout/pList2" loCatId="picture" qsTypeId="urn:microsoft.com/office/officeart/2005/8/quickstyle/simple1" qsCatId="simple" csTypeId="urn:microsoft.com/office/officeart/2005/8/colors/colorful1" csCatId="colorful" phldr="1"/>
      <dgm:spPr/>
    </dgm:pt>
    <dgm:pt modelId="{65584736-6832-4DF8-8E82-C8F20E56C8D8}">
      <dgm:prSet phldrT="[Tekst]"/>
      <dgm:spPr/>
      <dgm:t>
        <a:bodyPr/>
        <a:lstStyle/>
        <a:p>
          <a:r>
            <a:rPr lang="hr-HR" dirty="0"/>
            <a:t>biti bogat</a:t>
          </a:r>
        </a:p>
      </dgm:t>
    </dgm:pt>
    <dgm:pt modelId="{08426A45-873A-4B3B-99E2-84C2F808377E}" type="parTrans" cxnId="{75205AD7-A9BD-4903-96B0-65716548E301}">
      <dgm:prSet/>
      <dgm:spPr/>
      <dgm:t>
        <a:bodyPr/>
        <a:lstStyle/>
        <a:p>
          <a:endParaRPr lang="hr-HR"/>
        </a:p>
      </dgm:t>
    </dgm:pt>
    <dgm:pt modelId="{EE6C23C7-7C26-4110-A07A-F5128565C1ED}" type="sibTrans" cxnId="{75205AD7-A9BD-4903-96B0-65716548E301}">
      <dgm:prSet/>
      <dgm:spPr/>
      <dgm:t>
        <a:bodyPr/>
        <a:lstStyle/>
        <a:p>
          <a:endParaRPr lang="hr-HR"/>
        </a:p>
      </dgm:t>
    </dgm:pt>
    <dgm:pt modelId="{A28DD908-C384-4507-9F83-204BD3DA2885}">
      <dgm:prSet/>
      <dgm:spPr/>
      <dgm:t>
        <a:bodyPr/>
        <a:lstStyle/>
        <a:p>
          <a:r>
            <a:rPr lang="hr-HR" dirty="0"/>
            <a:t>biti slavan</a:t>
          </a:r>
        </a:p>
      </dgm:t>
    </dgm:pt>
    <dgm:pt modelId="{7E698166-669A-45A3-8BE0-80818F9E236D}" type="parTrans" cxnId="{ADBA9903-4E62-4BD9-AC0D-4F7A468B545A}">
      <dgm:prSet/>
      <dgm:spPr/>
      <dgm:t>
        <a:bodyPr/>
        <a:lstStyle/>
        <a:p>
          <a:endParaRPr lang="hr-HR"/>
        </a:p>
      </dgm:t>
    </dgm:pt>
    <dgm:pt modelId="{0EAEAC73-6632-4586-8754-20117991A145}" type="sibTrans" cxnId="{ADBA9903-4E62-4BD9-AC0D-4F7A468B545A}">
      <dgm:prSet/>
      <dgm:spPr/>
      <dgm:t>
        <a:bodyPr/>
        <a:lstStyle/>
        <a:p>
          <a:endParaRPr lang="hr-HR"/>
        </a:p>
      </dgm:t>
    </dgm:pt>
    <dgm:pt modelId="{B1834B7C-F2E7-4A6B-BBE6-08D340463896}">
      <dgm:prSet/>
      <dgm:spPr/>
      <dgm:t>
        <a:bodyPr/>
        <a:lstStyle/>
        <a:p>
          <a:r>
            <a:rPr lang="hr-HR" dirty="0"/>
            <a:t>biti moćan</a:t>
          </a:r>
        </a:p>
      </dgm:t>
    </dgm:pt>
    <dgm:pt modelId="{A1AA3085-4B04-4D5C-8B9F-B7F669C37672}" type="parTrans" cxnId="{2FEA0C45-5AB2-4060-8E00-46AA30DE085D}">
      <dgm:prSet/>
      <dgm:spPr/>
      <dgm:t>
        <a:bodyPr/>
        <a:lstStyle/>
        <a:p>
          <a:endParaRPr lang="hr-HR"/>
        </a:p>
      </dgm:t>
    </dgm:pt>
    <dgm:pt modelId="{734A7CE2-B4EC-4D1D-9BBD-6B91612F0580}" type="sibTrans" cxnId="{2FEA0C45-5AB2-4060-8E00-46AA30DE085D}">
      <dgm:prSet/>
      <dgm:spPr/>
      <dgm:t>
        <a:bodyPr/>
        <a:lstStyle/>
        <a:p>
          <a:endParaRPr lang="hr-HR"/>
        </a:p>
      </dgm:t>
    </dgm:pt>
    <dgm:pt modelId="{4963B924-649E-4F7A-8D4C-9D47D79D97D8}">
      <dgm:prSet phldrT="[Tekst]"/>
      <dgm:spPr/>
      <dgm:t>
        <a:bodyPr/>
        <a:lstStyle/>
        <a:p>
          <a:r>
            <a:rPr lang="hr-HR" dirty="0"/>
            <a:t>posjedovati materijalna dobra</a:t>
          </a:r>
        </a:p>
      </dgm:t>
    </dgm:pt>
    <dgm:pt modelId="{E259594D-4A8E-416D-8CEA-EC3DFA2214EE}" type="parTrans" cxnId="{93EFA9E3-6335-4037-9C51-7A1B918C75E1}">
      <dgm:prSet/>
      <dgm:spPr/>
      <dgm:t>
        <a:bodyPr/>
        <a:lstStyle/>
        <a:p>
          <a:endParaRPr lang="hr-HR"/>
        </a:p>
      </dgm:t>
    </dgm:pt>
    <dgm:pt modelId="{76280636-B350-47DC-BC54-AFA1283B241A}" type="sibTrans" cxnId="{93EFA9E3-6335-4037-9C51-7A1B918C75E1}">
      <dgm:prSet/>
      <dgm:spPr/>
      <dgm:t>
        <a:bodyPr/>
        <a:lstStyle/>
        <a:p>
          <a:endParaRPr lang="hr-HR"/>
        </a:p>
      </dgm:t>
    </dgm:pt>
    <dgm:pt modelId="{D8F72AAD-FAAC-452E-A754-061A56D86AB9}">
      <dgm:prSet/>
      <dgm:spPr/>
      <dgm:t>
        <a:bodyPr/>
        <a:lstStyle/>
        <a:p>
          <a:r>
            <a:rPr lang="hr-HR" dirty="0"/>
            <a:t>dobro se zabavljati i uživati u životu</a:t>
          </a:r>
        </a:p>
      </dgm:t>
    </dgm:pt>
    <dgm:pt modelId="{41715B62-6A67-435D-B828-4D405BE0C462}" type="parTrans" cxnId="{57EDC9C4-04C4-4E16-B6C4-DE75735C6F7C}">
      <dgm:prSet/>
      <dgm:spPr/>
      <dgm:t>
        <a:bodyPr/>
        <a:lstStyle/>
        <a:p>
          <a:endParaRPr lang="hr-HR"/>
        </a:p>
      </dgm:t>
    </dgm:pt>
    <dgm:pt modelId="{44648F18-C260-436C-92D0-74E7AAF79ACB}" type="sibTrans" cxnId="{57EDC9C4-04C4-4E16-B6C4-DE75735C6F7C}">
      <dgm:prSet/>
      <dgm:spPr/>
      <dgm:t>
        <a:bodyPr/>
        <a:lstStyle/>
        <a:p>
          <a:endParaRPr lang="hr-HR"/>
        </a:p>
      </dgm:t>
    </dgm:pt>
    <dgm:pt modelId="{63A073F2-0163-4C53-8C9D-6A3023D2D8FB}">
      <dgm:prSet/>
      <dgm:spPr/>
      <dgm:t>
        <a:bodyPr/>
        <a:lstStyle/>
        <a:p>
          <a:r>
            <a:rPr lang="hr-HR" dirty="0"/>
            <a:t>vladati nad drugima</a:t>
          </a:r>
        </a:p>
      </dgm:t>
    </dgm:pt>
    <dgm:pt modelId="{AEB52DB2-9606-48DD-9382-C7653515E545}" type="parTrans" cxnId="{EA93E807-491E-4F30-B30F-01CE80A43F83}">
      <dgm:prSet/>
      <dgm:spPr/>
      <dgm:t>
        <a:bodyPr/>
        <a:lstStyle/>
        <a:p>
          <a:endParaRPr lang="hr-HR"/>
        </a:p>
      </dgm:t>
    </dgm:pt>
    <dgm:pt modelId="{9943E898-6873-43BF-98CE-229388D4A4F9}" type="sibTrans" cxnId="{EA93E807-491E-4F30-B30F-01CE80A43F83}">
      <dgm:prSet/>
      <dgm:spPr/>
      <dgm:t>
        <a:bodyPr/>
        <a:lstStyle/>
        <a:p>
          <a:endParaRPr lang="hr-HR"/>
        </a:p>
      </dgm:t>
    </dgm:pt>
    <dgm:pt modelId="{80EA99B6-F940-4BF4-929E-A8E2C02185A1}" type="pres">
      <dgm:prSet presAssocID="{1474A677-64FE-4B36-B821-91EE93AFF518}" presName="Name0" presStyleCnt="0">
        <dgm:presLayoutVars>
          <dgm:dir/>
          <dgm:resizeHandles val="exact"/>
        </dgm:presLayoutVars>
      </dgm:prSet>
      <dgm:spPr/>
    </dgm:pt>
    <dgm:pt modelId="{173B7D51-0D73-4607-A8B4-DCEC391C5361}" type="pres">
      <dgm:prSet presAssocID="{1474A677-64FE-4B36-B821-91EE93AFF518}" presName="bkgdShp" presStyleLbl="alignAccFollowNode1" presStyleIdx="0" presStyleCnt="1"/>
      <dgm:spPr/>
    </dgm:pt>
    <dgm:pt modelId="{95A43320-14A1-4D70-819C-63FF1B17DE7C}" type="pres">
      <dgm:prSet presAssocID="{1474A677-64FE-4B36-B821-91EE93AFF518}" presName="linComp" presStyleCnt="0"/>
      <dgm:spPr/>
    </dgm:pt>
    <dgm:pt modelId="{97611938-92FB-43A7-B31E-7C9FA181D3C8}" type="pres">
      <dgm:prSet presAssocID="{65584736-6832-4DF8-8E82-C8F20E56C8D8}" presName="compNode" presStyleCnt="0"/>
      <dgm:spPr/>
    </dgm:pt>
    <dgm:pt modelId="{EA1F2389-DC21-495B-A127-347D173A85B8}" type="pres">
      <dgm:prSet presAssocID="{65584736-6832-4DF8-8E82-C8F20E56C8D8}" presName="node" presStyleLbl="node1" presStyleIdx="0" presStyleCnt="3">
        <dgm:presLayoutVars>
          <dgm:bulletEnabled val="1"/>
        </dgm:presLayoutVars>
      </dgm:prSet>
      <dgm:spPr/>
    </dgm:pt>
    <dgm:pt modelId="{7C164E69-C6C7-4BA6-B761-1FB7848E1A93}" type="pres">
      <dgm:prSet presAssocID="{65584736-6832-4DF8-8E82-C8F20E56C8D8}" presName="invisiNode" presStyleLbl="node1" presStyleIdx="0" presStyleCnt="3"/>
      <dgm:spPr/>
    </dgm:pt>
    <dgm:pt modelId="{9A9CB240-B3AC-4716-8A4B-14CA82B523BC}" type="pres">
      <dgm:prSet presAssocID="{65584736-6832-4DF8-8E82-C8F20E56C8D8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436DE44-A6D7-4350-BA29-846DA964EFCF}" type="pres">
      <dgm:prSet presAssocID="{EE6C23C7-7C26-4110-A07A-F5128565C1ED}" presName="sibTrans" presStyleLbl="sibTrans2D1" presStyleIdx="0" presStyleCnt="0"/>
      <dgm:spPr/>
    </dgm:pt>
    <dgm:pt modelId="{FF81F1E3-174A-44A0-97A2-FFDF90F7ECA0}" type="pres">
      <dgm:prSet presAssocID="{A28DD908-C384-4507-9F83-204BD3DA2885}" presName="compNode" presStyleCnt="0"/>
      <dgm:spPr/>
    </dgm:pt>
    <dgm:pt modelId="{499DD273-562F-40FF-A248-3352793CD358}" type="pres">
      <dgm:prSet presAssocID="{A28DD908-C384-4507-9F83-204BD3DA2885}" presName="node" presStyleLbl="node1" presStyleIdx="1" presStyleCnt="3">
        <dgm:presLayoutVars>
          <dgm:bulletEnabled val="1"/>
        </dgm:presLayoutVars>
      </dgm:prSet>
      <dgm:spPr/>
    </dgm:pt>
    <dgm:pt modelId="{5B452BCB-C11A-4DD8-83B9-E700501835AD}" type="pres">
      <dgm:prSet presAssocID="{A28DD908-C384-4507-9F83-204BD3DA2885}" presName="invisiNode" presStyleLbl="node1" presStyleIdx="1" presStyleCnt="3"/>
      <dgm:spPr/>
    </dgm:pt>
    <dgm:pt modelId="{AB082046-48DA-4880-B965-8AE77DE9180F}" type="pres">
      <dgm:prSet presAssocID="{A28DD908-C384-4507-9F83-204BD3DA2885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16345E3-9C16-4758-99E7-FB7D314EFB22}" type="pres">
      <dgm:prSet presAssocID="{0EAEAC73-6632-4586-8754-20117991A145}" presName="sibTrans" presStyleLbl="sibTrans2D1" presStyleIdx="0" presStyleCnt="0"/>
      <dgm:spPr/>
    </dgm:pt>
    <dgm:pt modelId="{FB6C4169-B774-4FAC-84B0-9AF039F4C61D}" type="pres">
      <dgm:prSet presAssocID="{B1834B7C-F2E7-4A6B-BBE6-08D340463896}" presName="compNode" presStyleCnt="0"/>
      <dgm:spPr/>
    </dgm:pt>
    <dgm:pt modelId="{05357F90-9DAF-4AF4-A010-3BD47C7B4797}" type="pres">
      <dgm:prSet presAssocID="{B1834B7C-F2E7-4A6B-BBE6-08D340463896}" presName="node" presStyleLbl="node1" presStyleIdx="2" presStyleCnt="3">
        <dgm:presLayoutVars>
          <dgm:bulletEnabled val="1"/>
        </dgm:presLayoutVars>
      </dgm:prSet>
      <dgm:spPr/>
    </dgm:pt>
    <dgm:pt modelId="{F41A813F-84A7-4CD9-907A-BB971D94BEC5}" type="pres">
      <dgm:prSet presAssocID="{B1834B7C-F2E7-4A6B-BBE6-08D340463896}" presName="invisiNode" presStyleLbl="node1" presStyleIdx="2" presStyleCnt="3"/>
      <dgm:spPr/>
    </dgm:pt>
    <dgm:pt modelId="{B1013178-6431-4F90-9E36-7D564656B218}" type="pres">
      <dgm:prSet presAssocID="{B1834B7C-F2E7-4A6B-BBE6-08D340463896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DBA9903-4E62-4BD9-AC0D-4F7A468B545A}" srcId="{1474A677-64FE-4B36-B821-91EE93AFF518}" destId="{A28DD908-C384-4507-9F83-204BD3DA2885}" srcOrd="1" destOrd="0" parTransId="{7E698166-669A-45A3-8BE0-80818F9E236D}" sibTransId="{0EAEAC73-6632-4586-8754-20117991A145}"/>
    <dgm:cxn modelId="{EA93E807-491E-4F30-B30F-01CE80A43F83}" srcId="{B1834B7C-F2E7-4A6B-BBE6-08D340463896}" destId="{63A073F2-0163-4C53-8C9D-6A3023D2D8FB}" srcOrd="0" destOrd="0" parTransId="{AEB52DB2-9606-48DD-9382-C7653515E545}" sibTransId="{9943E898-6873-43BF-98CE-229388D4A4F9}"/>
    <dgm:cxn modelId="{6452F122-D69D-434F-81FB-89AF9AC03988}" type="presOf" srcId="{B1834B7C-F2E7-4A6B-BBE6-08D340463896}" destId="{05357F90-9DAF-4AF4-A010-3BD47C7B4797}" srcOrd="0" destOrd="0" presId="urn:microsoft.com/office/officeart/2005/8/layout/pList2"/>
    <dgm:cxn modelId="{863BFE34-E1B9-49C4-AD95-42A6879B904A}" type="presOf" srcId="{0EAEAC73-6632-4586-8754-20117991A145}" destId="{B16345E3-9C16-4758-99E7-FB7D314EFB22}" srcOrd="0" destOrd="0" presId="urn:microsoft.com/office/officeart/2005/8/layout/pList2"/>
    <dgm:cxn modelId="{F5328438-259F-4F4D-AF28-136A4D1902E0}" type="presOf" srcId="{4963B924-649E-4F7A-8D4C-9D47D79D97D8}" destId="{EA1F2389-DC21-495B-A127-347D173A85B8}" srcOrd="0" destOrd="1" presId="urn:microsoft.com/office/officeart/2005/8/layout/pList2"/>
    <dgm:cxn modelId="{9BAC4864-3726-49EE-BEE6-EC6BF1283303}" type="presOf" srcId="{63A073F2-0163-4C53-8C9D-6A3023D2D8FB}" destId="{05357F90-9DAF-4AF4-A010-3BD47C7B4797}" srcOrd="0" destOrd="1" presId="urn:microsoft.com/office/officeart/2005/8/layout/pList2"/>
    <dgm:cxn modelId="{2FEA0C45-5AB2-4060-8E00-46AA30DE085D}" srcId="{1474A677-64FE-4B36-B821-91EE93AFF518}" destId="{B1834B7C-F2E7-4A6B-BBE6-08D340463896}" srcOrd="2" destOrd="0" parTransId="{A1AA3085-4B04-4D5C-8B9F-B7F669C37672}" sibTransId="{734A7CE2-B4EC-4D1D-9BBD-6B91612F0580}"/>
    <dgm:cxn modelId="{57EDC9C4-04C4-4E16-B6C4-DE75735C6F7C}" srcId="{A28DD908-C384-4507-9F83-204BD3DA2885}" destId="{D8F72AAD-FAAC-452E-A754-061A56D86AB9}" srcOrd="0" destOrd="0" parTransId="{41715B62-6A67-435D-B828-4D405BE0C462}" sibTransId="{44648F18-C260-436C-92D0-74E7AAF79ACB}"/>
    <dgm:cxn modelId="{1602A2CF-BF69-4BCD-97C5-37579B81D3F5}" type="presOf" srcId="{D8F72AAD-FAAC-452E-A754-061A56D86AB9}" destId="{499DD273-562F-40FF-A248-3352793CD358}" srcOrd="0" destOrd="1" presId="urn:microsoft.com/office/officeart/2005/8/layout/pList2"/>
    <dgm:cxn modelId="{2A9E21D4-1424-422B-8054-175B71D14960}" type="presOf" srcId="{EE6C23C7-7C26-4110-A07A-F5128565C1ED}" destId="{6436DE44-A6D7-4350-BA29-846DA964EFCF}" srcOrd="0" destOrd="0" presId="urn:microsoft.com/office/officeart/2005/8/layout/pList2"/>
    <dgm:cxn modelId="{75205AD7-A9BD-4903-96B0-65716548E301}" srcId="{1474A677-64FE-4B36-B821-91EE93AFF518}" destId="{65584736-6832-4DF8-8E82-C8F20E56C8D8}" srcOrd="0" destOrd="0" parTransId="{08426A45-873A-4B3B-99E2-84C2F808377E}" sibTransId="{EE6C23C7-7C26-4110-A07A-F5128565C1ED}"/>
    <dgm:cxn modelId="{93EFA9E3-6335-4037-9C51-7A1B918C75E1}" srcId="{65584736-6832-4DF8-8E82-C8F20E56C8D8}" destId="{4963B924-649E-4F7A-8D4C-9D47D79D97D8}" srcOrd="0" destOrd="0" parTransId="{E259594D-4A8E-416D-8CEA-EC3DFA2214EE}" sibTransId="{76280636-B350-47DC-BC54-AFA1283B241A}"/>
    <dgm:cxn modelId="{569AD2EA-6EE3-4BBB-831B-4BE74E580775}" type="presOf" srcId="{1474A677-64FE-4B36-B821-91EE93AFF518}" destId="{80EA99B6-F940-4BF4-929E-A8E2C02185A1}" srcOrd="0" destOrd="0" presId="urn:microsoft.com/office/officeart/2005/8/layout/pList2"/>
    <dgm:cxn modelId="{2920B9F6-60AC-4332-8DE6-444F985F4DE6}" type="presOf" srcId="{A28DD908-C384-4507-9F83-204BD3DA2885}" destId="{499DD273-562F-40FF-A248-3352793CD358}" srcOrd="0" destOrd="0" presId="urn:microsoft.com/office/officeart/2005/8/layout/pList2"/>
    <dgm:cxn modelId="{1BF170F7-8F58-45FE-84F2-D9D500BEF3C3}" type="presOf" srcId="{65584736-6832-4DF8-8E82-C8F20E56C8D8}" destId="{EA1F2389-DC21-495B-A127-347D173A85B8}" srcOrd="0" destOrd="0" presId="urn:microsoft.com/office/officeart/2005/8/layout/pList2"/>
    <dgm:cxn modelId="{13635F2E-1EC2-4957-84B9-048F0F4A1171}" type="presParOf" srcId="{80EA99B6-F940-4BF4-929E-A8E2C02185A1}" destId="{173B7D51-0D73-4607-A8B4-DCEC391C5361}" srcOrd="0" destOrd="0" presId="urn:microsoft.com/office/officeart/2005/8/layout/pList2"/>
    <dgm:cxn modelId="{04A73788-8536-4537-83E0-F5EA973D65B9}" type="presParOf" srcId="{80EA99B6-F940-4BF4-929E-A8E2C02185A1}" destId="{95A43320-14A1-4D70-819C-63FF1B17DE7C}" srcOrd="1" destOrd="0" presId="urn:microsoft.com/office/officeart/2005/8/layout/pList2"/>
    <dgm:cxn modelId="{FFD8063F-10D0-4434-AAB6-E24D32705DE1}" type="presParOf" srcId="{95A43320-14A1-4D70-819C-63FF1B17DE7C}" destId="{97611938-92FB-43A7-B31E-7C9FA181D3C8}" srcOrd="0" destOrd="0" presId="urn:microsoft.com/office/officeart/2005/8/layout/pList2"/>
    <dgm:cxn modelId="{EFB71F05-D933-4283-9389-8B6C5C4587BB}" type="presParOf" srcId="{97611938-92FB-43A7-B31E-7C9FA181D3C8}" destId="{EA1F2389-DC21-495B-A127-347D173A85B8}" srcOrd="0" destOrd="0" presId="urn:microsoft.com/office/officeart/2005/8/layout/pList2"/>
    <dgm:cxn modelId="{2EEF1F67-619B-418F-AB56-C57500445554}" type="presParOf" srcId="{97611938-92FB-43A7-B31E-7C9FA181D3C8}" destId="{7C164E69-C6C7-4BA6-B761-1FB7848E1A93}" srcOrd="1" destOrd="0" presId="urn:microsoft.com/office/officeart/2005/8/layout/pList2"/>
    <dgm:cxn modelId="{5113D45F-71BF-4888-A84E-B6AE2F8A69A8}" type="presParOf" srcId="{97611938-92FB-43A7-B31E-7C9FA181D3C8}" destId="{9A9CB240-B3AC-4716-8A4B-14CA82B523BC}" srcOrd="2" destOrd="0" presId="urn:microsoft.com/office/officeart/2005/8/layout/pList2"/>
    <dgm:cxn modelId="{5B794AAD-921C-48BC-9143-4A6A1A77B321}" type="presParOf" srcId="{95A43320-14A1-4D70-819C-63FF1B17DE7C}" destId="{6436DE44-A6D7-4350-BA29-846DA964EFCF}" srcOrd="1" destOrd="0" presId="urn:microsoft.com/office/officeart/2005/8/layout/pList2"/>
    <dgm:cxn modelId="{75CCD366-4B00-4A0F-BCF3-B5D14ECC592B}" type="presParOf" srcId="{95A43320-14A1-4D70-819C-63FF1B17DE7C}" destId="{FF81F1E3-174A-44A0-97A2-FFDF90F7ECA0}" srcOrd="2" destOrd="0" presId="urn:microsoft.com/office/officeart/2005/8/layout/pList2"/>
    <dgm:cxn modelId="{9B0D7A41-EB42-4EFE-B2A0-6EF65C15B258}" type="presParOf" srcId="{FF81F1E3-174A-44A0-97A2-FFDF90F7ECA0}" destId="{499DD273-562F-40FF-A248-3352793CD358}" srcOrd="0" destOrd="0" presId="urn:microsoft.com/office/officeart/2005/8/layout/pList2"/>
    <dgm:cxn modelId="{E84EEB24-F871-4291-89B5-C0F962C5C928}" type="presParOf" srcId="{FF81F1E3-174A-44A0-97A2-FFDF90F7ECA0}" destId="{5B452BCB-C11A-4DD8-83B9-E700501835AD}" srcOrd="1" destOrd="0" presId="urn:microsoft.com/office/officeart/2005/8/layout/pList2"/>
    <dgm:cxn modelId="{7CAB8183-4FC9-480A-95B3-8C436A797D73}" type="presParOf" srcId="{FF81F1E3-174A-44A0-97A2-FFDF90F7ECA0}" destId="{AB082046-48DA-4880-B965-8AE77DE9180F}" srcOrd="2" destOrd="0" presId="urn:microsoft.com/office/officeart/2005/8/layout/pList2"/>
    <dgm:cxn modelId="{91979B58-8C86-47DC-9124-CB6719961576}" type="presParOf" srcId="{95A43320-14A1-4D70-819C-63FF1B17DE7C}" destId="{B16345E3-9C16-4758-99E7-FB7D314EFB22}" srcOrd="3" destOrd="0" presId="urn:microsoft.com/office/officeart/2005/8/layout/pList2"/>
    <dgm:cxn modelId="{21215F6A-63C8-435A-9F51-AD7E7480E76D}" type="presParOf" srcId="{95A43320-14A1-4D70-819C-63FF1B17DE7C}" destId="{FB6C4169-B774-4FAC-84B0-9AF039F4C61D}" srcOrd="4" destOrd="0" presId="urn:microsoft.com/office/officeart/2005/8/layout/pList2"/>
    <dgm:cxn modelId="{21AD2541-5A27-4D22-BB31-365FF3ED6B5D}" type="presParOf" srcId="{FB6C4169-B774-4FAC-84B0-9AF039F4C61D}" destId="{05357F90-9DAF-4AF4-A010-3BD47C7B4797}" srcOrd="0" destOrd="0" presId="urn:microsoft.com/office/officeart/2005/8/layout/pList2"/>
    <dgm:cxn modelId="{C4F776A9-7AF9-48B3-A0BC-19F8D6AADF36}" type="presParOf" srcId="{FB6C4169-B774-4FAC-84B0-9AF039F4C61D}" destId="{F41A813F-84A7-4CD9-907A-BB971D94BEC5}" srcOrd="1" destOrd="0" presId="urn:microsoft.com/office/officeart/2005/8/layout/pList2"/>
    <dgm:cxn modelId="{8E376EEA-0CE5-4B9D-B036-32FD6F4ED2E1}" type="presParOf" srcId="{FB6C4169-B774-4FAC-84B0-9AF039F4C61D}" destId="{B1013178-6431-4F90-9E36-7D564656B21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FECBF5-67F2-4486-9BC4-6621050F012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789CCCB-861F-44E8-B52D-B5A19AAA2C03}">
      <dgm:prSet phldrT="[Tekst]"/>
      <dgm:spPr/>
      <dgm:t>
        <a:bodyPr/>
        <a:lstStyle/>
        <a:p>
          <a:r>
            <a:rPr lang="hr-HR" dirty="0"/>
            <a:t>Zadovoljenje osnovnih ljudskih potreba i osiguranje materijalnih dobara</a:t>
          </a:r>
        </a:p>
      </dgm:t>
    </dgm:pt>
    <dgm:pt modelId="{CFF3DC92-9A8F-4C7A-89FA-5AB13A2C57A0}" type="parTrans" cxnId="{C0D30DF3-FEF6-4926-9FA8-3213DFBCC60D}">
      <dgm:prSet/>
      <dgm:spPr/>
      <dgm:t>
        <a:bodyPr/>
        <a:lstStyle/>
        <a:p>
          <a:endParaRPr lang="hr-HR"/>
        </a:p>
      </dgm:t>
    </dgm:pt>
    <dgm:pt modelId="{E852ABCD-B823-48DD-BCE1-C0BA25E3A039}" type="sibTrans" cxnId="{C0D30DF3-FEF6-4926-9FA8-3213DFBCC60D}">
      <dgm:prSet/>
      <dgm:spPr/>
      <dgm:t>
        <a:bodyPr/>
        <a:lstStyle/>
        <a:p>
          <a:endParaRPr lang="hr-HR"/>
        </a:p>
      </dgm:t>
    </dgm:pt>
    <dgm:pt modelId="{820D7C7C-F1E0-4383-AD7E-DEA1EE962CC3}" type="pres">
      <dgm:prSet presAssocID="{66FECBF5-67F2-4486-9BC4-6621050F012B}" presName="vert0" presStyleCnt="0">
        <dgm:presLayoutVars>
          <dgm:dir/>
          <dgm:animOne val="branch"/>
          <dgm:animLvl val="lvl"/>
        </dgm:presLayoutVars>
      </dgm:prSet>
      <dgm:spPr/>
    </dgm:pt>
    <dgm:pt modelId="{875AE249-A3CE-4086-841C-185343E954DA}" type="pres">
      <dgm:prSet presAssocID="{7789CCCB-861F-44E8-B52D-B5A19AAA2C03}" presName="thickLine" presStyleLbl="alignNode1" presStyleIdx="0" presStyleCnt="1"/>
      <dgm:spPr/>
    </dgm:pt>
    <dgm:pt modelId="{FA4525CF-E87B-4F2A-B603-4421F9CB7484}" type="pres">
      <dgm:prSet presAssocID="{7789CCCB-861F-44E8-B52D-B5A19AAA2C03}" presName="horz1" presStyleCnt="0"/>
      <dgm:spPr/>
    </dgm:pt>
    <dgm:pt modelId="{F5A88476-F2A8-4D8F-B03B-C19D019BF61D}" type="pres">
      <dgm:prSet presAssocID="{7789CCCB-861F-44E8-B52D-B5A19AAA2C03}" presName="tx1" presStyleLbl="revTx" presStyleIdx="0" presStyleCnt="1"/>
      <dgm:spPr/>
    </dgm:pt>
    <dgm:pt modelId="{88E8F467-5340-4AD8-BBF8-1FC3BE99B8D9}" type="pres">
      <dgm:prSet presAssocID="{7789CCCB-861F-44E8-B52D-B5A19AAA2C03}" presName="vert1" presStyleCnt="0"/>
      <dgm:spPr/>
    </dgm:pt>
  </dgm:ptLst>
  <dgm:cxnLst>
    <dgm:cxn modelId="{E8232B95-40B4-4F5F-A323-69798C97CB89}" type="presOf" srcId="{7789CCCB-861F-44E8-B52D-B5A19AAA2C03}" destId="{F5A88476-F2A8-4D8F-B03B-C19D019BF61D}" srcOrd="0" destOrd="0" presId="urn:microsoft.com/office/officeart/2008/layout/LinedList"/>
    <dgm:cxn modelId="{7A3CE5A8-854F-4130-B378-6A747106E7BC}" type="presOf" srcId="{66FECBF5-67F2-4486-9BC4-6621050F012B}" destId="{820D7C7C-F1E0-4383-AD7E-DEA1EE962CC3}" srcOrd="0" destOrd="0" presId="urn:microsoft.com/office/officeart/2008/layout/LinedList"/>
    <dgm:cxn modelId="{C0D30DF3-FEF6-4926-9FA8-3213DFBCC60D}" srcId="{66FECBF5-67F2-4486-9BC4-6621050F012B}" destId="{7789CCCB-861F-44E8-B52D-B5A19AAA2C03}" srcOrd="0" destOrd="0" parTransId="{CFF3DC92-9A8F-4C7A-89FA-5AB13A2C57A0}" sibTransId="{E852ABCD-B823-48DD-BCE1-C0BA25E3A039}"/>
    <dgm:cxn modelId="{86E2699C-1351-49A2-BF5B-9F429A118B02}" type="presParOf" srcId="{820D7C7C-F1E0-4383-AD7E-DEA1EE962CC3}" destId="{875AE249-A3CE-4086-841C-185343E954DA}" srcOrd="0" destOrd="0" presId="urn:microsoft.com/office/officeart/2008/layout/LinedList"/>
    <dgm:cxn modelId="{F3E60C27-AB7C-4FE8-AA0F-5F70F9F16117}" type="presParOf" srcId="{820D7C7C-F1E0-4383-AD7E-DEA1EE962CC3}" destId="{FA4525CF-E87B-4F2A-B603-4421F9CB7484}" srcOrd="1" destOrd="0" presId="urn:microsoft.com/office/officeart/2008/layout/LinedList"/>
    <dgm:cxn modelId="{31FF9425-656D-4F81-8342-E0A14300F562}" type="presParOf" srcId="{FA4525CF-E87B-4F2A-B603-4421F9CB7484}" destId="{F5A88476-F2A8-4D8F-B03B-C19D019BF61D}" srcOrd="0" destOrd="0" presId="urn:microsoft.com/office/officeart/2008/layout/LinedList"/>
    <dgm:cxn modelId="{2DFB71C3-5BC7-4625-93EA-CBC2B5F9E8E5}" type="presParOf" srcId="{FA4525CF-E87B-4F2A-B603-4421F9CB7484}" destId="{88E8F467-5340-4AD8-BBF8-1FC3BE99B8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FECBF5-67F2-4486-9BC4-6621050F012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0C5CC55-FB73-431B-8B39-CA70489CA3AB}">
      <dgm:prSet custT="1"/>
      <dgm:spPr/>
      <dgm:t>
        <a:bodyPr/>
        <a:lstStyle/>
        <a:p>
          <a:pPr algn="r"/>
          <a:r>
            <a:rPr lang="hr-HR" sz="4000" b="0" dirty="0"/>
            <a:t>Gomilanje koje čovjeka zarobljava</a:t>
          </a:r>
        </a:p>
      </dgm:t>
    </dgm:pt>
    <dgm:pt modelId="{BFFA5C15-9611-4474-BF97-82F033EB6637}" type="parTrans" cxnId="{8F757F50-B324-42AF-8138-D919654F655B}">
      <dgm:prSet/>
      <dgm:spPr/>
      <dgm:t>
        <a:bodyPr/>
        <a:lstStyle/>
        <a:p>
          <a:endParaRPr lang="hr-HR"/>
        </a:p>
      </dgm:t>
    </dgm:pt>
    <dgm:pt modelId="{2EFBD410-3B70-4282-8E92-ED133E0D2B33}" type="sibTrans" cxnId="{8F757F50-B324-42AF-8138-D919654F655B}">
      <dgm:prSet/>
      <dgm:spPr/>
      <dgm:t>
        <a:bodyPr/>
        <a:lstStyle/>
        <a:p>
          <a:endParaRPr lang="hr-HR"/>
        </a:p>
      </dgm:t>
    </dgm:pt>
    <dgm:pt modelId="{820D7C7C-F1E0-4383-AD7E-DEA1EE962CC3}" type="pres">
      <dgm:prSet presAssocID="{66FECBF5-67F2-4486-9BC4-6621050F012B}" presName="vert0" presStyleCnt="0">
        <dgm:presLayoutVars>
          <dgm:dir/>
          <dgm:animOne val="branch"/>
          <dgm:animLvl val="lvl"/>
        </dgm:presLayoutVars>
      </dgm:prSet>
      <dgm:spPr/>
    </dgm:pt>
    <dgm:pt modelId="{2E331F00-F7CB-4672-BDBF-3679BA019D88}" type="pres">
      <dgm:prSet presAssocID="{D0C5CC55-FB73-431B-8B39-CA70489CA3AB}" presName="thickLine" presStyleLbl="alignNode1" presStyleIdx="0" presStyleCnt="1"/>
      <dgm:spPr/>
    </dgm:pt>
    <dgm:pt modelId="{192404E1-C3B8-4289-856D-24BA3AEA48BD}" type="pres">
      <dgm:prSet presAssocID="{D0C5CC55-FB73-431B-8B39-CA70489CA3AB}" presName="horz1" presStyleCnt="0"/>
      <dgm:spPr/>
    </dgm:pt>
    <dgm:pt modelId="{A5FA2F6A-8CAC-4284-8899-C6AFE5ACF126}" type="pres">
      <dgm:prSet presAssocID="{D0C5CC55-FB73-431B-8B39-CA70489CA3AB}" presName="tx1" presStyleLbl="revTx" presStyleIdx="0" presStyleCnt="1"/>
      <dgm:spPr/>
    </dgm:pt>
    <dgm:pt modelId="{C0F271B0-9E77-4EF6-9F0C-30128C773B37}" type="pres">
      <dgm:prSet presAssocID="{D0C5CC55-FB73-431B-8B39-CA70489CA3AB}" presName="vert1" presStyleCnt="0"/>
      <dgm:spPr/>
    </dgm:pt>
  </dgm:ptLst>
  <dgm:cxnLst>
    <dgm:cxn modelId="{A89CA26F-16F6-42F2-96D4-938C08B5703D}" type="presOf" srcId="{D0C5CC55-FB73-431B-8B39-CA70489CA3AB}" destId="{A5FA2F6A-8CAC-4284-8899-C6AFE5ACF126}" srcOrd="0" destOrd="0" presId="urn:microsoft.com/office/officeart/2008/layout/LinedList"/>
    <dgm:cxn modelId="{8F757F50-B324-42AF-8138-D919654F655B}" srcId="{66FECBF5-67F2-4486-9BC4-6621050F012B}" destId="{D0C5CC55-FB73-431B-8B39-CA70489CA3AB}" srcOrd="0" destOrd="0" parTransId="{BFFA5C15-9611-4474-BF97-82F033EB6637}" sibTransId="{2EFBD410-3B70-4282-8E92-ED133E0D2B33}"/>
    <dgm:cxn modelId="{7A3CE5A8-854F-4130-B378-6A747106E7BC}" type="presOf" srcId="{66FECBF5-67F2-4486-9BC4-6621050F012B}" destId="{820D7C7C-F1E0-4383-AD7E-DEA1EE962CC3}" srcOrd="0" destOrd="0" presId="urn:microsoft.com/office/officeart/2008/layout/LinedList"/>
    <dgm:cxn modelId="{C10909FC-43DA-4CC6-BC70-F8F2C2E60EDC}" type="presParOf" srcId="{820D7C7C-F1E0-4383-AD7E-DEA1EE962CC3}" destId="{2E331F00-F7CB-4672-BDBF-3679BA019D88}" srcOrd="0" destOrd="0" presId="urn:microsoft.com/office/officeart/2008/layout/LinedList"/>
    <dgm:cxn modelId="{EDE270DA-EA5A-4945-A993-1E59C1261D4B}" type="presParOf" srcId="{820D7C7C-F1E0-4383-AD7E-DEA1EE962CC3}" destId="{192404E1-C3B8-4289-856D-24BA3AEA48BD}" srcOrd="1" destOrd="0" presId="urn:microsoft.com/office/officeart/2008/layout/LinedList"/>
    <dgm:cxn modelId="{6280B486-3E6B-4154-9625-136635C96534}" type="presParOf" srcId="{192404E1-C3B8-4289-856D-24BA3AEA48BD}" destId="{A5FA2F6A-8CAC-4284-8899-C6AFE5ACF126}" srcOrd="0" destOrd="0" presId="urn:microsoft.com/office/officeart/2008/layout/LinedList"/>
    <dgm:cxn modelId="{90544117-3BF1-41BB-A831-486234DE693C}" type="presParOf" srcId="{192404E1-C3B8-4289-856D-24BA3AEA48BD}" destId="{C0F271B0-9E77-4EF6-9F0C-30128C773B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FECBF5-67F2-4486-9BC4-6621050F012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789CCCB-861F-44E8-B52D-B5A19AAA2C03}">
      <dgm:prSet phldrT="[Tekst]" custT="1"/>
      <dgm:spPr/>
      <dgm:t>
        <a:bodyPr/>
        <a:lstStyle/>
        <a:p>
          <a:r>
            <a:rPr lang="hr-HR" sz="4800" dirty="0"/>
            <a:t>Jedna od temeljnih potreba je biti voljen</a:t>
          </a:r>
        </a:p>
      </dgm:t>
    </dgm:pt>
    <dgm:pt modelId="{CFF3DC92-9A8F-4C7A-89FA-5AB13A2C57A0}" type="parTrans" cxnId="{C0D30DF3-FEF6-4926-9FA8-3213DFBCC60D}">
      <dgm:prSet/>
      <dgm:spPr/>
      <dgm:t>
        <a:bodyPr/>
        <a:lstStyle/>
        <a:p>
          <a:endParaRPr lang="hr-HR"/>
        </a:p>
      </dgm:t>
    </dgm:pt>
    <dgm:pt modelId="{E852ABCD-B823-48DD-BCE1-C0BA25E3A039}" type="sibTrans" cxnId="{C0D30DF3-FEF6-4926-9FA8-3213DFBCC60D}">
      <dgm:prSet/>
      <dgm:spPr/>
      <dgm:t>
        <a:bodyPr/>
        <a:lstStyle/>
        <a:p>
          <a:endParaRPr lang="hr-HR"/>
        </a:p>
      </dgm:t>
    </dgm:pt>
    <dgm:pt modelId="{820D7C7C-F1E0-4383-AD7E-DEA1EE962CC3}" type="pres">
      <dgm:prSet presAssocID="{66FECBF5-67F2-4486-9BC4-6621050F012B}" presName="vert0" presStyleCnt="0">
        <dgm:presLayoutVars>
          <dgm:dir/>
          <dgm:animOne val="branch"/>
          <dgm:animLvl val="lvl"/>
        </dgm:presLayoutVars>
      </dgm:prSet>
      <dgm:spPr/>
    </dgm:pt>
    <dgm:pt modelId="{875AE249-A3CE-4086-841C-185343E954DA}" type="pres">
      <dgm:prSet presAssocID="{7789CCCB-861F-44E8-B52D-B5A19AAA2C03}" presName="thickLine" presStyleLbl="alignNode1" presStyleIdx="0" presStyleCnt="1"/>
      <dgm:spPr/>
    </dgm:pt>
    <dgm:pt modelId="{FA4525CF-E87B-4F2A-B603-4421F9CB7484}" type="pres">
      <dgm:prSet presAssocID="{7789CCCB-861F-44E8-B52D-B5A19AAA2C03}" presName="horz1" presStyleCnt="0"/>
      <dgm:spPr/>
    </dgm:pt>
    <dgm:pt modelId="{F5A88476-F2A8-4D8F-B03B-C19D019BF61D}" type="pres">
      <dgm:prSet presAssocID="{7789CCCB-861F-44E8-B52D-B5A19AAA2C03}" presName="tx1" presStyleLbl="revTx" presStyleIdx="0" presStyleCnt="1"/>
      <dgm:spPr/>
    </dgm:pt>
    <dgm:pt modelId="{88E8F467-5340-4AD8-BBF8-1FC3BE99B8D9}" type="pres">
      <dgm:prSet presAssocID="{7789CCCB-861F-44E8-B52D-B5A19AAA2C03}" presName="vert1" presStyleCnt="0"/>
      <dgm:spPr/>
    </dgm:pt>
  </dgm:ptLst>
  <dgm:cxnLst>
    <dgm:cxn modelId="{E8232B95-40B4-4F5F-A323-69798C97CB89}" type="presOf" srcId="{7789CCCB-861F-44E8-B52D-B5A19AAA2C03}" destId="{F5A88476-F2A8-4D8F-B03B-C19D019BF61D}" srcOrd="0" destOrd="0" presId="urn:microsoft.com/office/officeart/2008/layout/LinedList"/>
    <dgm:cxn modelId="{7A3CE5A8-854F-4130-B378-6A747106E7BC}" type="presOf" srcId="{66FECBF5-67F2-4486-9BC4-6621050F012B}" destId="{820D7C7C-F1E0-4383-AD7E-DEA1EE962CC3}" srcOrd="0" destOrd="0" presId="urn:microsoft.com/office/officeart/2008/layout/LinedList"/>
    <dgm:cxn modelId="{C0D30DF3-FEF6-4926-9FA8-3213DFBCC60D}" srcId="{66FECBF5-67F2-4486-9BC4-6621050F012B}" destId="{7789CCCB-861F-44E8-B52D-B5A19AAA2C03}" srcOrd="0" destOrd="0" parTransId="{CFF3DC92-9A8F-4C7A-89FA-5AB13A2C57A0}" sibTransId="{E852ABCD-B823-48DD-BCE1-C0BA25E3A039}"/>
    <dgm:cxn modelId="{86E2699C-1351-49A2-BF5B-9F429A118B02}" type="presParOf" srcId="{820D7C7C-F1E0-4383-AD7E-DEA1EE962CC3}" destId="{875AE249-A3CE-4086-841C-185343E954DA}" srcOrd="0" destOrd="0" presId="urn:microsoft.com/office/officeart/2008/layout/LinedList"/>
    <dgm:cxn modelId="{F3E60C27-AB7C-4FE8-AA0F-5F70F9F16117}" type="presParOf" srcId="{820D7C7C-F1E0-4383-AD7E-DEA1EE962CC3}" destId="{FA4525CF-E87B-4F2A-B603-4421F9CB7484}" srcOrd="1" destOrd="0" presId="urn:microsoft.com/office/officeart/2008/layout/LinedList"/>
    <dgm:cxn modelId="{31FF9425-656D-4F81-8342-E0A14300F562}" type="presParOf" srcId="{FA4525CF-E87B-4F2A-B603-4421F9CB7484}" destId="{F5A88476-F2A8-4D8F-B03B-C19D019BF61D}" srcOrd="0" destOrd="0" presId="urn:microsoft.com/office/officeart/2008/layout/LinedList"/>
    <dgm:cxn modelId="{2DFB71C3-5BC7-4625-93EA-CBC2B5F9E8E5}" type="presParOf" srcId="{FA4525CF-E87B-4F2A-B603-4421F9CB7484}" destId="{88E8F467-5340-4AD8-BBF8-1FC3BE99B8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FECBF5-67F2-4486-9BC4-6621050F012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0C5CC55-FB73-431B-8B39-CA70489CA3AB}">
      <dgm:prSet custT="1"/>
      <dgm:spPr/>
      <dgm:t>
        <a:bodyPr/>
        <a:lstStyle/>
        <a:p>
          <a:pPr algn="r"/>
          <a:r>
            <a:rPr lang="hr-HR" sz="4800" b="0" dirty="0"/>
            <a:t>Moram si u svemu ugoditi</a:t>
          </a:r>
        </a:p>
      </dgm:t>
    </dgm:pt>
    <dgm:pt modelId="{BFFA5C15-9611-4474-BF97-82F033EB6637}" type="parTrans" cxnId="{8F757F50-B324-42AF-8138-D919654F655B}">
      <dgm:prSet/>
      <dgm:spPr/>
      <dgm:t>
        <a:bodyPr/>
        <a:lstStyle/>
        <a:p>
          <a:endParaRPr lang="hr-HR"/>
        </a:p>
      </dgm:t>
    </dgm:pt>
    <dgm:pt modelId="{2EFBD410-3B70-4282-8E92-ED133E0D2B33}" type="sibTrans" cxnId="{8F757F50-B324-42AF-8138-D919654F655B}">
      <dgm:prSet/>
      <dgm:spPr/>
      <dgm:t>
        <a:bodyPr/>
        <a:lstStyle/>
        <a:p>
          <a:endParaRPr lang="hr-HR"/>
        </a:p>
      </dgm:t>
    </dgm:pt>
    <dgm:pt modelId="{820D7C7C-F1E0-4383-AD7E-DEA1EE962CC3}" type="pres">
      <dgm:prSet presAssocID="{66FECBF5-67F2-4486-9BC4-6621050F012B}" presName="vert0" presStyleCnt="0">
        <dgm:presLayoutVars>
          <dgm:dir/>
          <dgm:animOne val="branch"/>
          <dgm:animLvl val="lvl"/>
        </dgm:presLayoutVars>
      </dgm:prSet>
      <dgm:spPr/>
    </dgm:pt>
    <dgm:pt modelId="{2E331F00-F7CB-4672-BDBF-3679BA019D88}" type="pres">
      <dgm:prSet presAssocID="{D0C5CC55-FB73-431B-8B39-CA70489CA3AB}" presName="thickLine" presStyleLbl="alignNode1" presStyleIdx="0" presStyleCnt="1"/>
      <dgm:spPr/>
    </dgm:pt>
    <dgm:pt modelId="{192404E1-C3B8-4289-856D-24BA3AEA48BD}" type="pres">
      <dgm:prSet presAssocID="{D0C5CC55-FB73-431B-8B39-CA70489CA3AB}" presName="horz1" presStyleCnt="0"/>
      <dgm:spPr/>
    </dgm:pt>
    <dgm:pt modelId="{A5FA2F6A-8CAC-4284-8899-C6AFE5ACF126}" type="pres">
      <dgm:prSet presAssocID="{D0C5CC55-FB73-431B-8B39-CA70489CA3AB}" presName="tx1" presStyleLbl="revTx" presStyleIdx="0" presStyleCnt="1"/>
      <dgm:spPr/>
    </dgm:pt>
    <dgm:pt modelId="{C0F271B0-9E77-4EF6-9F0C-30128C773B37}" type="pres">
      <dgm:prSet presAssocID="{D0C5CC55-FB73-431B-8B39-CA70489CA3AB}" presName="vert1" presStyleCnt="0"/>
      <dgm:spPr/>
    </dgm:pt>
  </dgm:ptLst>
  <dgm:cxnLst>
    <dgm:cxn modelId="{A89CA26F-16F6-42F2-96D4-938C08B5703D}" type="presOf" srcId="{D0C5CC55-FB73-431B-8B39-CA70489CA3AB}" destId="{A5FA2F6A-8CAC-4284-8899-C6AFE5ACF126}" srcOrd="0" destOrd="0" presId="urn:microsoft.com/office/officeart/2008/layout/LinedList"/>
    <dgm:cxn modelId="{8F757F50-B324-42AF-8138-D919654F655B}" srcId="{66FECBF5-67F2-4486-9BC4-6621050F012B}" destId="{D0C5CC55-FB73-431B-8B39-CA70489CA3AB}" srcOrd="0" destOrd="0" parTransId="{BFFA5C15-9611-4474-BF97-82F033EB6637}" sibTransId="{2EFBD410-3B70-4282-8E92-ED133E0D2B33}"/>
    <dgm:cxn modelId="{7A3CE5A8-854F-4130-B378-6A747106E7BC}" type="presOf" srcId="{66FECBF5-67F2-4486-9BC4-6621050F012B}" destId="{820D7C7C-F1E0-4383-AD7E-DEA1EE962CC3}" srcOrd="0" destOrd="0" presId="urn:microsoft.com/office/officeart/2008/layout/LinedList"/>
    <dgm:cxn modelId="{C10909FC-43DA-4CC6-BC70-F8F2C2E60EDC}" type="presParOf" srcId="{820D7C7C-F1E0-4383-AD7E-DEA1EE962CC3}" destId="{2E331F00-F7CB-4672-BDBF-3679BA019D88}" srcOrd="0" destOrd="0" presId="urn:microsoft.com/office/officeart/2008/layout/LinedList"/>
    <dgm:cxn modelId="{EDE270DA-EA5A-4945-A993-1E59C1261D4B}" type="presParOf" srcId="{820D7C7C-F1E0-4383-AD7E-DEA1EE962CC3}" destId="{192404E1-C3B8-4289-856D-24BA3AEA48BD}" srcOrd="1" destOrd="0" presId="urn:microsoft.com/office/officeart/2008/layout/LinedList"/>
    <dgm:cxn modelId="{6280B486-3E6B-4154-9625-136635C96534}" type="presParOf" srcId="{192404E1-C3B8-4289-856D-24BA3AEA48BD}" destId="{A5FA2F6A-8CAC-4284-8899-C6AFE5ACF126}" srcOrd="0" destOrd="0" presId="urn:microsoft.com/office/officeart/2008/layout/LinedList"/>
    <dgm:cxn modelId="{90544117-3BF1-41BB-A831-486234DE693C}" type="presParOf" srcId="{192404E1-C3B8-4289-856D-24BA3AEA48BD}" destId="{C0F271B0-9E77-4EF6-9F0C-30128C773B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AC384-28D4-49A1-B6EA-75B6E55C8173}">
      <dsp:nvSpPr>
        <dsp:cNvPr id="0" name=""/>
        <dsp:cNvSpPr/>
      </dsp:nvSpPr>
      <dsp:spPr>
        <a:xfrm>
          <a:off x="0" y="0"/>
          <a:ext cx="11457608" cy="23281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2C17-EA51-4B11-8CA2-0DF06F3B137E}">
      <dsp:nvSpPr>
        <dsp:cNvPr id="0" name=""/>
        <dsp:cNvSpPr/>
      </dsp:nvSpPr>
      <dsp:spPr>
        <a:xfrm>
          <a:off x="343728" y="310423"/>
          <a:ext cx="3365672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EB89-125A-43AF-AF81-931442E164E1}">
      <dsp:nvSpPr>
        <dsp:cNvPr id="0" name=""/>
        <dsp:cNvSpPr/>
      </dsp:nvSpPr>
      <dsp:spPr>
        <a:xfrm rot="10800000">
          <a:off x="343728" y="2328173"/>
          <a:ext cx="3365672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hr-HR" sz="2200" kern="1200" dirty="0"/>
            <a:t>Znam li postiti? </a:t>
          </a:r>
          <a:br>
            <a:rPr lang="hr-HR" sz="2200" kern="1200" dirty="0"/>
          </a:br>
          <a:r>
            <a:rPr lang="hr-HR" sz="2200" kern="1200" dirty="0"/>
            <a:t>Jesam li ikada namjerno gladan, u svrhu pokore? Bojim li se odreći nečega?</a:t>
          </a:r>
        </a:p>
      </dsp:txBody>
      <dsp:txXfrm rot="10800000">
        <a:off x="431238" y="2328173"/>
        <a:ext cx="3190652" cy="2758034"/>
      </dsp:txXfrm>
    </dsp:sp>
    <dsp:sp modelId="{032A6BAC-751F-4192-8751-82DE9283A0E6}">
      <dsp:nvSpPr>
        <dsp:cNvPr id="0" name=""/>
        <dsp:cNvSpPr/>
      </dsp:nvSpPr>
      <dsp:spPr>
        <a:xfrm>
          <a:off x="4045968" y="310423"/>
          <a:ext cx="3365672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C23FF-B3DC-489E-9E9F-3034C2C95DF8}">
      <dsp:nvSpPr>
        <dsp:cNvPr id="0" name=""/>
        <dsp:cNvSpPr/>
      </dsp:nvSpPr>
      <dsp:spPr>
        <a:xfrm rot="10800000">
          <a:off x="4045968" y="2328173"/>
          <a:ext cx="3365672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200" kern="1200" dirty="0"/>
            <a:t>Služenjem ne postajem manji, već, naprotiv, </a:t>
          </a:r>
          <a:br>
            <a:rPr lang="hr-HR" sz="2200" kern="1200" dirty="0"/>
          </a:br>
          <a:r>
            <a:rPr lang="hr-HR" sz="2200" kern="1200" dirty="0"/>
            <a:t>po služenju rastem. Vjerujem li to uistinu?</a:t>
          </a:r>
        </a:p>
      </dsp:txBody>
      <dsp:txXfrm rot="10800000">
        <a:off x="4133478" y="2328173"/>
        <a:ext cx="3190652" cy="2758034"/>
      </dsp:txXfrm>
    </dsp:sp>
    <dsp:sp modelId="{4CD9F973-1911-40DD-8983-C6F0EF72B55F}">
      <dsp:nvSpPr>
        <dsp:cNvPr id="0" name=""/>
        <dsp:cNvSpPr/>
      </dsp:nvSpPr>
      <dsp:spPr>
        <a:xfrm>
          <a:off x="7748208" y="310423"/>
          <a:ext cx="3365672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B0079-DD52-4332-87EA-03AB6586FF88}">
      <dsp:nvSpPr>
        <dsp:cNvPr id="0" name=""/>
        <dsp:cNvSpPr/>
      </dsp:nvSpPr>
      <dsp:spPr>
        <a:xfrm rot="10800000">
          <a:off x="7748208" y="2328173"/>
          <a:ext cx="3365672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200" kern="1200" dirty="0"/>
            <a:t>Služim li i onima koji </a:t>
          </a:r>
          <a:br>
            <a:rPr lang="hr-HR" sz="2200" kern="1200" dirty="0"/>
          </a:br>
          <a:r>
            <a:rPr lang="hr-HR" sz="2200" kern="1200" dirty="0"/>
            <a:t>mi nemaju čime uzvratiti </a:t>
          </a:r>
          <a:br>
            <a:rPr lang="hr-HR" sz="2200" kern="1200" dirty="0"/>
          </a:br>
          <a:r>
            <a:rPr lang="hr-HR" sz="2200" kern="1200" dirty="0"/>
            <a:t>ili svoju pažnju posvećujem samo prijateljima i onima </a:t>
          </a:r>
          <a:br>
            <a:rPr lang="hr-HR" sz="2200" kern="1200" dirty="0"/>
          </a:br>
          <a:r>
            <a:rPr lang="hr-HR" sz="2200" kern="1200" dirty="0"/>
            <a:t>od kojih primam uzvrat (odobravanja, pohvale, darove…)?</a:t>
          </a:r>
        </a:p>
      </dsp:txBody>
      <dsp:txXfrm rot="10800000">
        <a:off x="7835718" y="2328173"/>
        <a:ext cx="3190652" cy="2758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AE249-A3CE-4086-841C-185343E954DA}">
      <dsp:nvSpPr>
        <dsp:cNvPr id="0" name=""/>
        <dsp:cNvSpPr/>
      </dsp:nvSpPr>
      <dsp:spPr>
        <a:xfrm>
          <a:off x="0" y="0"/>
          <a:ext cx="51593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88476-F2A8-4D8F-B03B-C19D019BF61D}">
      <dsp:nvSpPr>
        <dsp:cNvPr id="0" name=""/>
        <dsp:cNvSpPr/>
      </dsp:nvSpPr>
      <dsp:spPr>
        <a:xfrm>
          <a:off x="0" y="0"/>
          <a:ext cx="5159375" cy="24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Bog je čovjeku povjerio stvoreni svijet</a:t>
          </a:r>
        </a:p>
      </dsp:txBody>
      <dsp:txXfrm>
        <a:off x="0" y="0"/>
        <a:ext cx="5159375" cy="24787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31F00-F7CB-4672-BDBF-3679BA019D88}">
      <dsp:nvSpPr>
        <dsp:cNvPr id="0" name=""/>
        <dsp:cNvSpPr/>
      </dsp:nvSpPr>
      <dsp:spPr>
        <a:xfrm>
          <a:off x="0" y="0"/>
          <a:ext cx="51593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A2F6A-8CAC-4284-8899-C6AFE5ACF126}">
      <dsp:nvSpPr>
        <dsp:cNvPr id="0" name=""/>
        <dsp:cNvSpPr/>
      </dsp:nvSpPr>
      <dsp:spPr>
        <a:xfrm>
          <a:off x="0" y="0"/>
          <a:ext cx="5159375" cy="172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b="0" kern="1200" dirty="0"/>
            <a:t>Želim vladati nad svima</a:t>
          </a:r>
        </a:p>
      </dsp:txBody>
      <dsp:txXfrm>
        <a:off x="0" y="0"/>
        <a:ext cx="5159375" cy="17218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1898C-6EA6-4419-9666-5FFB88AFE9B2}">
      <dsp:nvSpPr>
        <dsp:cNvPr id="0" name=""/>
        <dsp:cNvSpPr/>
      </dsp:nvSpPr>
      <dsp:spPr>
        <a:xfrm>
          <a:off x="0" y="128714"/>
          <a:ext cx="4532318" cy="42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Može li svaki čovjek vladati nad svim? </a:t>
          </a:r>
        </a:p>
      </dsp:txBody>
      <dsp:txXfrm>
        <a:off x="20561" y="149275"/>
        <a:ext cx="4491196" cy="380078"/>
      </dsp:txXfrm>
    </dsp:sp>
    <dsp:sp modelId="{71BD3109-0366-4DEC-A048-67FECB1F639B}">
      <dsp:nvSpPr>
        <dsp:cNvPr id="0" name=""/>
        <dsp:cNvSpPr/>
      </dsp:nvSpPr>
      <dsp:spPr>
        <a:xfrm>
          <a:off x="0" y="601755"/>
          <a:ext cx="4532318" cy="421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Dokle seže moć pojedinca? </a:t>
          </a:r>
        </a:p>
      </dsp:txBody>
      <dsp:txXfrm>
        <a:off x="20561" y="622316"/>
        <a:ext cx="4491196" cy="380078"/>
      </dsp:txXfrm>
    </dsp:sp>
    <dsp:sp modelId="{28649649-54D1-43C5-9857-9136648FBB23}">
      <dsp:nvSpPr>
        <dsp:cNvPr id="0" name=""/>
        <dsp:cNvSpPr/>
      </dsp:nvSpPr>
      <dsp:spPr>
        <a:xfrm>
          <a:off x="0" y="1074795"/>
          <a:ext cx="4532318" cy="421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Na što imam veće pravo od drugih?</a:t>
          </a:r>
        </a:p>
      </dsp:txBody>
      <dsp:txXfrm>
        <a:off x="20561" y="1095356"/>
        <a:ext cx="4491196" cy="380078"/>
      </dsp:txXfrm>
    </dsp:sp>
    <dsp:sp modelId="{7FC3CC77-C65E-4E10-A223-A6E81FD3130D}">
      <dsp:nvSpPr>
        <dsp:cNvPr id="0" name=""/>
        <dsp:cNvSpPr/>
      </dsp:nvSpPr>
      <dsp:spPr>
        <a:xfrm>
          <a:off x="0" y="1547835"/>
          <a:ext cx="4532318" cy="42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Hoću li poželjeti vladati i nad drugim ljudima? </a:t>
          </a:r>
        </a:p>
      </dsp:txBody>
      <dsp:txXfrm>
        <a:off x="20561" y="1568396"/>
        <a:ext cx="4491196" cy="3800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1898C-6EA6-4419-9666-5FFB88AFE9B2}">
      <dsp:nvSpPr>
        <dsp:cNvPr id="0" name=""/>
        <dsp:cNvSpPr/>
      </dsp:nvSpPr>
      <dsp:spPr>
        <a:xfrm>
          <a:off x="0" y="8972"/>
          <a:ext cx="6189657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Lijek - krepost poniznosti i služenja </a:t>
          </a:r>
        </a:p>
      </dsp:txBody>
      <dsp:txXfrm>
        <a:off x="37467" y="46439"/>
        <a:ext cx="6114723" cy="6925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5F593-4BCB-4176-A87B-7CDECE19303B}">
      <dsp:nvSpPr>
        <dsp:cNvPr id="0" name=""/>
        <dsp:cNvSpPr/>
      </dsp:nvSpPr>
      <dsp:spPr>
        <a:xfrm>
          <a:off x="0" y="508293"/>
          <a:ext cx="6363287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862" tIns="541528" rIns="49386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600" kern="1200" dirty="0"/>
            <a:t>služenje Isusu, sestrama, siromasima…</a:t>
          </a:r>
        </a:p>
      </dsp:txBody>
      <dsp:txXfrm>
        <a:off x="0" y="508293"/>
        <a:ext cx="6363287" cy="1085175"/>
      </dsp:txXfrm>
    </dsp:sp>
    <dsp:sp modelId="{9605138C-59DC-42B4-B088-C59F2E8CFE21}">
      <dsp:nvSpPr>
        <dsp:cNvPr id="0" name=""/>
        <dsp:cNvSpPr/>
      </dsp:nvSpPr>
      <dsp:spPr>
        <a:xfrm>
          <a:off x="318164" y="124533"/>
          <a:ext cx="44543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62" tIns="0" rIns="16836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 samostanu</a:t>
          </a:r>
        </a:p>
      </dsp:txBody>
      <dsp:txXfrm>
        <a:off x="355631" y="162000"/>
        <a:ext cx="4379366" cy="692586"/>
      </dsp:txXfrm>
    </dsp:sp>
    <dsp:sp modelId="{16CB8F13-20C3-4296-81DD-2CC119C6CCAF}">
      <dsp:nvSpPr>
        <dsp:cNvPr id="0" name=""/>
        <dsp:cNvSpPr/>
      </dsp:nvSpPr>
      <dsp:spPr>
        <a:xfrm>
          <a:off x="0" y="2117628"/>
          <a:ext cx="6363287" cy="1085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862" tIns="541528" rIns="49386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600" kern="1200"/>
            <a:t>služenje </a:t>
          </a:r>
          <a:r>
            <a:rPr lang="hr-HR" sz="2600" kern="1200" dirty="0"/>
            <a:t>bolesnoj majci</a:t>
          </a:r>
        </a:p>
      </dsp:txBody>
      <dsp:txXfrm>
        <a:off x="0" y="2117628"/>
        <a:ext cx="6363287" cy="1085175"/>
      </dsp:txXfrm>
    </dsp:sp>
    <dsp:sp modelId="{9D244650-B733-4F9E-9059-D11BE8F41D3A}">
      <dsp:nvSpPr>
        <dsp:cNvPr id="0" name=""/>
        <dsp:cNvSpPr/>
      </dsp:nvSpPr>
      <dsp:spPr>
        <a:xfrm>
          <a:off x="318164" y="1733868"/>
          <a:ext cx="445430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62" tIns="0" rIns="16836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 obiteljskom domu</a:t>
          </a:r>
        </a:p>
      </dsp:txBody>
      <dsp:txXfrm>
        <a:off x="355631" y="1771335"/>
        <a:ext cx="4379366" cy="6925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31890-C8F5-4AF2-8CB1-0F6CF69146CA}">
      <dsp:nvSpPr>
        <dsp:cNvPr id="0" name=""/>
        <dsp:cNvSpPr/>
      </dsp:nvSpPr>
      <dsp:spPr>
        <a:xfrm>
          <a:off x="0" y="361737"/>
          <a:ext cx="7191375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misliti na potrebe drugih, ne izdizati se iznad drugih, činiti s ljubavlju mala djela ljubavi koja drugi možda previde ili izbjegavaju</a:t>
          </a:r>
        </a:p>
      </dsp:txBody>
      <dsp:txXfrm>
        <a:off x="37696" y="399433"/>
        <a:ext cx="7115983" cy="696808"/>
      </dsp:txXfrm>
    </dsp:sp>
    <dsp:sp modelId="{0A96AB17-5F2F-406A-BB8C-971CE4839182}">
      <dsp:nvSpPr>
        <dsp:cNvPr id="0" name=""/>
        <dsp:cNvSpPr/>
      </dsp:nvSpPr>
      <dsp:spPr>
        <a:xfrm>
          <a:off x="0" y="1191538"/>
          <a:ext cx="7191375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ni jedan joj posao nije joj bio ispod časti</a:t>
          </a:r>
        </a:p>
      </dsp:txBody>
      <dsp:txXfrm>
        <a:off x="37696" y="1229234"/>
        <a:ext cx="7115983" cy="696808"/>
      </dsp:txXfrm>
    </dsp:sp>
    <dsp:sp modelId="{EC6C5A11-C0E7-45E5-BF08-070B356544E6}">
      <dsp:nvSpPr>
        <dsp:cNvPr id="0" name=""/>
        <dsp:cNvSpPr/>
      </dsp:nvSpPr>
      <dsp:spPr>
        <a:xfrm>
          <a:off x="0" y="2021338"/>
          <a:ext cx="7191375" cy="772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željela je služiti – sve do darivanja vlastitog života</a:t>
          </a:r>
        </a:p>
      </dsp:txBody>
      <dsp:txXfrm>
        <a:off x="37696" y="2059034"/>
        <a:ext cx="7115983" cy="696808"/>
      </dsp:txXfrm>
    </dsp:sp>
    <dsp:sp modelId="{988A3B8C-A268-4D3D-87F3-BB24EFF06471}">
      <dsp:nvSpPr>
        <dsp:cNvPr id="0" name=""/>
        <dsp:cNvSpPr/>
      </dsp:nvSpPr>
      <dsp:spPr>
        <a:xfrm>
          <a:off x="0" y="2851138"/>
          <a:ext cx="7191375" cy="772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osluškivala je potrebe Crkve, zajednice, siromaha… </a:t>
          </a:r>
        </a:p>
      </dsp:txBody>
      <dsp:txXfrm>
        <a:off x="37696" y="2888834"/>
        <a:ext cx="7115983" cy="6968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EB503-9AFA-42AA-BFCA-28718A7D20BE}">
      <dsp:nvSpPr>
        <dsp:cNvPr id="0" name=""/>
        <dsp:cNvSpPr/>
      </dsp:nvSpPr>
      <dsp:spPr>
        <a:xfrm>
          <a:off x="1374" y="0"/>
          <a:ext cx="3573400" cy="44404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300" kern="1200" dirty="0"/>
            <a:t>post</a:t>
          </a:r>
        </a:p>
      </dsp:txBody>
      <dsp:txXfrm>
        <a:off x="1374" y="0"/>
        <a:ext cx="3573400" cy="1332143"/>
      </dsp:txXfrm>
    </dsp:sp>
    <dsp:sp modelId="{14BA6BBB-5627-4595-8F9F-71AE66F0422B}">
      <dsp:nvSpPr>
        <dsp:cNvPr id="0" name=""/>
        <dsp:cNvSpPr/>
      </dsp:nvSpPr>
      <dsp:spPr>
        <a:xfrm>
          <a:off x="358714" y="1332143"/>
          <a:ext cx="2858720" cy="2886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odricanje od jela, </a:t>
          </a:r>
          <a:br>
            <a:rPr lang="hr-HR" sz="2200" kern="1200" dirty="0"/>
          </a:br>
          <a:r>
            <a:rPr lang="hr-HR" sz="2200" kern="1200" dirty="0"/>
            <a:t>loših navika, užitaka </a:t>
          </a:r>
          <a:br>
            <a:rPr lang="hr-HR" sz="2200" kern="1200" dirty="0"/>
          </a:br>
          <a:r>
            <a:rPr lang="hr-HR" sz="2200" kern="1200" dirty="0"/>
            <a:t>ili navezanosti na materijalna dobra</a:t>
          </a:r>
        </a:p>
      </dsp:txBody>
      <dsp:txXfrm>
        <a:off x="442443" y="1415872"/>
        <a:ext cx="2691262" cy="2718852"/>
      </dsp:txXfrm>
    </dsp:sp>
    <dsp:sp modelId="{70096938-DFCB-42BA-8AA9-4139C13B3058}">
      <dsp:nvSpPr>
        <dsp:cNvPr id="0" name=""/>
        <dsp:cNvSpPr/>
      </dsp:nvSpPr>
      <dsp:spPr>
        <a:xfrm>
          <a:off x="3842780" y="0"/>
          <a:ext cx="3573400" cy="44404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300" kern="1200" dirty="0"/>
            <a:t>pokora</a:t>
          </a:r>
        </a:p>
      </dsp:txBody>
      <dsp:txXfrm>
        <a:off x="3842780" y="0"/>
        <a:ext cx="3573400" cy="1332143"/>
      </dsp:txXfrm>
    </dsp:sp>
    <dsp:sp modelId="{26816B2F-5603-46EC-9938-999FFCFEB1D6}">
      <dsp:nvSpPr>
        <dsp:cNvPr id="0" name=""/>
        <dsp:cNvSpPr/>
      </dsp:nvSpPr>
      <dsp:spPr>
        <a:xfrm>
          <a:off x="4200120" y="1332143"/>
          <a:ext cx="2858720" cy="2886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odricanje od prolaznog svijeta </a:t>
          </a:r>
          <a:br>
            <a:rPr lang="hr-HR" sz="2200" kern="1200" dirty="0"/>
          </a:br>
          <a:r>
            <a:rPr lang="hr-HR" sz="2200" kern="1200" dirty="0"/>
            <a:t>i njegove slave</a:t>
          </a:r>
        </a:p>
      </dsp:txBody>
      <dsp:txXfrm>
        <a:off x="4283849" y="1415872"/>
        <a:ext cx="2691262" cy="2718852"/>
      </dsp:txXfrm>
    </dsp:sp>
    <dsp:sp modelId="{1E5B3F0A-FFB5-45CB-A551-4B2F7DCC187E}">
      <dsp:nvSpPr>
        <dsp:cNvPr id="0" name=""/>
        <dsp:cNvSpPr/>
      </dsp:nvSpPr>
      <dsp:spPr>
        <a:xfrm>
          <a:off x="7684185" y="0"/>
          <a:ext cx="3573400" cy="44404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300" kern="1200" dirty="0"/>
            <a:t>molitva</a:t>
          </a:r>
        </a:p>
      </dsp:txBody>
      <dsp:txXfrm>
        <a:off x="7684185" y="0"/>
        <a:ext cx="3573400" cy="1332143"/>
      </dsp:txXfrm>
    </dsp:sp>
    <dsp:sp modelId="{11CC8D79-AFA6-4BB9-80CC-6BF93356ADCE}">
      <dsp:nvSpPr>
        <dsp:cNvPr id="0" name=""/>
        <dsp:cNvSpPr/>
      </dsp:nvSpPr>
      <dsp:spPr>
        <a:xfrm>
          <a:off x="8041525" y="1333444"/>
          <a:ext cx="2858720" cy="13388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odricanje od želje vladati nad drugima</a:t>
          </a:r>
        </a:p>
      </dsp:txBody>
      <dsp:txXfrm>
        <a:off x="8080739" y="1372658"/>
        <a:ext cx="2780292" cy="1260436"/>
      </dsp:txXfrm>
    </dsp:sp>
    <dsp:sp modelId="{32636624-B2B6-401B-848B-278522C3E28C}">
      <dsp:nvSpPr>
        <dsp:cNvPr id="0" name=""/>
        <dsp:cNvSpPr/>
      </dsp:nvSpPr>
      <dsp:spPr>
        <a:xfrm>
          <a:off x="8041525" y="2878288"/>
          <a:ext cx="2858720" cy="13388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sudjelovanje u bogoštovnim slavljima (misa, križni put, klanjanje)</a:t>
          </a:r>
        </a:p>
      </dsp:txBody>
      <dsp:txXfrm>
        <a:off x="8080739" y="2917502"/>
        <a:ext cx="2780292" cy="12604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7DB9-ED59-4102-A4B1-C71BAB9187BB}">
      <dsp:nvSpPr>
        <dsp:cNvPr id="0" name=""/>
        <dsp:cNvSpPr/>
      </dsp:nvSpPr>
      <dsp:spPr>
        <a:xfrm>
          <a:off x="2640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Odluči ove korizme svakodnevno pronaći vrijeme sabranosti, tišine i šutnje za susret s Bogom: u svetoj misi, molitvi, čitanju i razmatranju Svetog pisma!</a:t>
          </a:r>
        </a:p>
      </dsp:txBody>
      <dsp:txXfrm>
        <a:off x="2640" y="1989388"/>
        <a:ext cx="2768182" cy="1989388"/>
      </dsp:txXfrm>
    </dsp:sp>
    <dsp:sp modelId="{9E63AD6C-89AD-404F-AED9-E34D089C1B87}">
      <dsp:nvSpPr>
        <dsp:cNvPr id="0" name=""/>
        <dsp:cNvSpPr/>
      </dsp:nvSpPr>
      <dsp:spPr>
        <a:xfrm>
          <a:off x="558649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A6CA2-6FE4-4A76-9B31-2228F00372DC}">
      <dsp:nvSpPr>
        <dsp:cNvPr id="0" name=""/>
        <dsp:cNvSpPr/>
      </dsp:nvSpPr>
      <dsp:spPr>
        <a:xfrm>
          <a:off x="2853869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800" kern="1200" dirty="0"/>
            <a:t>Posti/ne mrsi jedan dan više od zapovjedanog! </a:t>
          </a:r>
        </a:p>
      </dsp:txBody>
      <dsp:txXfrm>
        <a:off x="2853869" y="1989388"/>
        <a:ext cx="2768182" cy="1989388"/>
      </dsp:txXfrm>
    </dsp:sp>
    <dsp:sp modelId="{E674A0E0-78C6-43B0-94B3-4BD8C9D588D6}">
      <dsp:nvSpPr>
        <dsp:cNvPr id="0" name=""/>
        <dsp:cNvSpPr/>
      </dsp:nvSpPr>
      <dsp:spPr>
        <a:xfrm>
          <a:off x="3409877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D3207-7881-43D3-B0A1-ABC50FE0099B}">
      <dsp:nvSpPr>
        <dsp:cNvPr id="0" name=""/>
        <dsp:cNvSpPr/>
      </dsp:nvSpPr>
      <dsp:spPr>
        <a:xfrm>
          <a:off x="5705097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800" kern="1200" dirty="0"/>
            <a:t>Odreci se </a:t>
          </a:r>
          <a:br>
            <a:rPr lang="hr-HR" sz="1800" kern="1200" dirty="0"/>
          </a:br>
          <a:r>
            <a:rPr lang="hr-HR" sz="1800" kern="1200" dirty="0"/>
            <a:t>na neko vrijeme </a:t>
          </a:r>
          <a:br>
            <a:rPr lang="hr-HR" sz="1800" kern="1200" dirty="0"/>
          </a:br>
          <a:r>
            <a:rPr lang="hr-HR" sz="1800" kern="1200" dirty="0"/>
            <a:t>neke od omiljenih zanimacija tijekom dana!</a:t>
          </a:r>
        </a:p>
      </dsp:txBody>
      <dsp:txXfrm>
        <a:off x="5705097" y="1989388"/>
        <a:ext cx="2768182" cy="1989388"/>
      </dsp:txXfrm>
    </dsp:sp>
    <dsp:sp modelId="{769A19E9-6E01-47F9-B6A5-3229F1DCE3FA}">
      <dsp:nvSpPr>
        <dsp:cNvPr id="0" name=""/>
        <dsp:cNvSpPr/>
      </dsp:nvSpPr>
      <dsp:spPr>
        <a:xfrm>
          <a:off x="6261106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03678-18B0-4FC9-A382-F19D59686595}">
      <dsp:nvSpPr>
        <dsp:cNvPr id="0" name=""/>
        <dsp:cNvSpPr/>
      </dsp:nvSpPr>
      <dsp:spPr>
        <a:xfrm>
          <a:off x="8556326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1800" kern="1200" dirty="0"/>
            <a:t>Pronađi vremena </a:t>
          </a:r>
          <a:br>
            <a:rPr lang="hr-HR" sz="1800" kern="1200" dirty="0"/>
          </a:br>
          <a:r>
            <a:rPr lang="hr-HR" sz="1800" kern="1200" dirty="0"/>
            <a:t>i bez prigovora prihvati poslužiti nekoga </a:t>
          </a:r>
          <a:br>
            <a:rPr lang="hr-HR" sz="1800" kern="1200" dirty="0"/>
          </a:br>
          <a:r>
            <a:rPr lang="hr-HR" sz="1800" kern="1200" dirty="0"/>
            <a:t>u njegovoj potrebi!</a:t>
          </a:r>
        </a:p>
      </dsp:txBody>
      <dsp:txXfrm>
        <a:off x="8556326" y="1989388"/>
        <a:ext cx="2768182" cy="1989388"/>
      </dsp:txXfrm>
    </dsp:sp>
    <dsp:sp modelId="{43C15D44-5C86-426C-A44B-58E7E041C203}">
      <dsp:nvSpPr>
        <dsp:cNvPr id="0" name=""/>
        <dsp:cNvSpPr/>
      </dsp:nvSpPr>
      <dsp:spPr>
        <a:xfrm>
          <a:off x="9112334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C696-5586-4677-9933-C8C275182778}">
      <dsp:nvSpPr>
        <dsp:cNvPr id="0" name=""/>
        <dsp:cNvSpPr/>
      </dsp:nvSpPr>
      <dsp:spPr>
        <a:xfrm>
          <a:off x="453085" y="3978776"/>
          <a:ext cx="10420978" cy="7460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77BC1-6597-4AA3-B8FF-E74C2F7BB159}">
      <dsp:nvSpPr>
        <dsp:cNvPr id="0" name=""/>
        <dsp:cNvSpPr/>
      </dsp:nvSpPr>
      <dsp:spPr>
        <a:xfrm>
          <a:off x="0" y="474428"/>
          <a:ext cx="4359323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grijeh prvih ljudi </a:t>
          </a:r>
        </a:p>
      </dsp:txBody>
      <dsp:txXfrm>
        <a:off x="51974" y="526402"/>
        <a:ext cx="4255375" cy="960752"/>
      </dsp:txXfrm>
    </dsp:sp>
    <dsp:sp modelId="{B7B7693C-1D86-4BC7-BB4F-0A8F4CF690EE}">
      <dsp:nvSpPr>
        <dsp:cNvPr id="0" name=""/>
        <dsp:cNvSpPr/>
      </dsp:nvSpPr>
      <dsp:spPr>
        <a:xfrm>
          <a:off x="0" y="1619767"/>
          <a:ext cx="4359323" cy="1064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počinjen na đavlov nagovor</a:t>
          </a:r>
        </a:p>
      </dsp:txBody>
      <dsp:txXfrm>
        <a:off x="51974" y="1671741"/>
        <a:ext cx="4255375" cy="960752"/>
      </dsp:txXfrm>
    </dsp:sp>
    <dsp:sp modelId="{B887A055-5082-4BD4-B53A-064235C9DBA4}">
      <dsp:nvSpPr>
        <dsp:cNvPr id="0" name=""/>
        <dsp:cNvSpPr/>
      </dsp:nvSpPr>
      <dsp:spPr>
        <a:xfrm>
          <a:off x="0" y="2765108"/>
          <a:ext cx="4359323" cy="1064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grijeh neposlušnosti Bogu </a:t>
          </a:r>
        </a:p>
      </dsp:txBody>
      <dsp:txXfrm>
        <a:off x="51974" y="2817082"/>
        <a:ext cx="4255375" cy="960752"/>
      </dsp:txXfrm>
    </dsp:sp>
    <dsp:sp modelId="{F803E331-E8DB-4505-9F15-D814D7250EF7}">
      <dsp:nvSpPr>
        <dsp:cNvPr id="0" name=""/>
        <dsp:cNvSpPr/>
      </dsp:nvSpPr>
      <dsp:spPr>
        <a:xfrm>
          <a:off x="0" y="3910448"/>
          <a:ext cx="4359323" cy="1064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zlo se trajno nastanilo u ljudsko srce i stvoreni svijet </a:t>
          </a:r>
        </a:p>
      </dsp:txBody>
      <dsp:txXfrm>
        <a:off x="51974" y="3962422"/>
        <a:ext cx="4255375" cy="960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77BC1-6597-4AA3-B8FF-E74C2F7BB159}">
      <dsp:nvSpPr>
        <dsp:cNvPr id="0" name=""/>
        <dsp:cNvSpPr/>
      </dsp:nvSpPr>
      <dsp:spPr>
        <a:xfrm>
          <a:off x="0" y="67887"/>
          <a:ext cx="4664123" cy="12298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rođenjem ga baštini svaki čovjek</a:t>
          </a:r>
          <a:endParaRPr lang="hr-HR" sz="2300" kern="1200" dirty="0"/>
        </a:p>
      </dsp:txBody>
      <dsp:txXfrm>
        <a:off x="60037" y="127924"/>
        <a:ext cx="4544049" cy="1109797"/>
      </dsp:txXfrm>
    </dsp:sp>
    <dsp:sp modelId="{3A7D7033-8F2A-489E-A64A-D3472F19DE51}">
      <dsp:nvSpPr>
        <dsp:cNvPr id="0" name=""/>
        <dsp:cNvSpPr/>
      </dsp:nvSpPr>
      <dsp:spPr>
        <a:xfrm>
          <a:off x="0" y="1363998"/>
          <a:ext cx="4664123" cy="1229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oprošten u krštenju</a:t>
          </a:r>
        </a:p>
      </dsp:txBody>
      <dsp:txXfrm>
        <a:off x="60037" y="1424035"/>
        <a:ext cx="4544049" cy="1109797"/>
      </dsp:txXfrm>
    </dsp:sp>
    <dsp:sp modelId="{4890D29D-A663-4C05-BA0E-93113DB87B03}">
      <dsp:nvSpPr>
        <dsp:cNvPr id="0" name=""/>
        <dsp:cNvSpPr/>
      </dsp:nvSpPr>
      <dsp:spPr>
        <a:xfrm>
          <a:off x="0" y="2660110"/>
          <a:ext cx="4664123" cy="12298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ostaju posljedice s kojima se suočava svaki čovjek </a:t>
          </a:r>
        </a:p>
      </dsp:txBody>
      <dsp:txXfrm>
        <a:off x="60037" y="2720147"/>
        <a:ext cx="4544049" cy="1109797"/>
      </dsp:txXfrm>
    </dsp:sp>
    <dsp:sp modelId="{6D4213C9-3650-4D8C-A085-5C26B18F029D}">
      <dsp:nvSpPr>
        <dsp:cNvPr id="0" name=""/>
        <dsp:cNvSpPr/>
      </dsp:nvSpPr>
      <dsp:spPr>
        <a:xfrm>
          <a:off x="0" y="3956221"/>
          <a:ext cx="4664123" cy="1229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čovjek ostaje izložen raznim napastima da učini neko zlo </a:t>
          </a:r>
          <a:br>
            <a:rPr lang="hr-HR" sz="2300" kern="1200" dirty="0"/>
          </a:br>
          <a:r>
            <a:rPr lang="hr-HR" sz="2300" kern="1200" dirty="0"/>
            <a:t>i počini osobni grijeh</a:t>
          </a:r>
        </a:p>
      </dsp:txBody>
      <dsp:txXfrm>
        <a:off x="60037" y="4016258"/>
        <a:ext cx="4544049" cy="1109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72B9B-F026-4CB3-8BC1-4C59BBD07033}">
      <dsp:nvSpPr>
        <dsp:cNvPr id="0" name=""/>
        <dsp:cNvSpPr/>
      </dsp:nvSpPr>
      <dsp:spPr>
        <a:xfrm>
          <a:off x="-5939181" y="-909084"/>
          <a:ext cx="7072149" cy="7072149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C9585-C2C6-4511-A43C-03E6590009F7}">
      <dsp:nvSpPr>
        <dsp:cNvPr id="0" name=""/>
        <dsp:cNvSpPr/>
      </dsp:nvSpPr>
      <dsp:spPr>
        <a:xfrm>
          <a:off x="729252" y="525398"/>
          <a:ext cx="4856075" cy="1050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06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Isus je preuzeo ljudsku narav</a:t>
          </a:r>
        </a:p>
      </dsp:txBody>
      <dsp:txXfrm>
        <a:off x="729252" y="525398"/>
        <a:ext cx="4856075" cy="1050796"/>
      </dsp:txXfrm>
    </dsp:sp>
    <dsp:sp modelId="{20A4CF3A-2023-4E64-AA89-6B4F8C2EC106}">
      <dsp:nvSpPr>
        <dsp:cNvPr id="0" name=""/>
        <dsp:cNvSpPr/>
      </dsp:nvSpPr>
      <dsp:spPr>
        <a:xfrm>
          <a:off x="72504" y="394048"/>
          <a:ext cx="1313495" cy="131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5A282-3E6F-4B4A-BD0A-F455B1067595}">
      <dsp:nvSpPr>
        <dsp:cNvPr id="0" name=""/>
        <dsp:cNvSpPr/>
      </dsp:nvSpPr>
      <dsp:spPr>
        <a:xfrm>
          <a:off x="1111216" y="2101592"/>
          <a:ext cx="4474111" cy="10507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06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izložen đavolskim napastima</a:t>
          </a:r>
        </a:p>
      </dsp:txBody>
      <dsp:txXfrm>
        <a:off x="1111216" y="2101592"/>
        <a:ext cx="4474111" cy="1050796"/>
      </dsp:txXfrm>
    </dsp:sp>
    <dsp:sp modelId="{3FB5D2CA-E125-4BA3-854E-2F8790470DD5}">
      <dsp:nvSpPr>
        <dsp:cNvPr id="0" name=""/>
        <dsp:cNvSpPr/>
      </dsp:nvSpPr>
      <dsp:spPr>
        <a:xfrm>
          <a:off x="454469" y="1970242"/>
          <a:ext cx="1313495" cy="131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81DC9-7E2B-4CC7-A3CB-F0D933622CAD}">
      <dsp:nvSpPr>
        <dsp:cNvPr id="0" name=""/>
        <dsp:cNvSpPr/>
      </dsp:nvSpPr>
      <dsp:spPr>
        <a:xfrm>
          <a:off x="729252" y="3677786"/>
          <a:ext cx="4856075" cy="10507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06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poniznom poslušnošću Ocu ispravio oholu Adamovu neposlušnost </a:t>
          </a:r>
        </a:p>
      </dsp:txBody>
      <dsp:txXfrm>
        <a:off x="729252" y="3677786"/>
        <a:ext cx="4856075" cy="1050796"/>
      </dsp:txXfrm>
    </dsp:sp>
    <dsp:sp modelId="{DB9823FB-6827-446B-B34D-2FCF88A8640B}">
      <dsp:nvSpPr>
        <dsp:cNvPr id="0" name=""/>
        <dsp:cNvSpPr/>
      </dsp:nvSpPr>
      <dsp:spPr>
        <a:xfrm>
          <a:off x="72504" y="3546436"/>
          <a:ext cx="1313495" cy="131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B7D51-0D73-4607-A8B4-DCEC391C5361}">
      <dsp:nvSpPr>
        <dsp:cNvPr id="0" name=""/>
        <dsp:cNvSpPr/>
      </dsp:nvSpPr>
      <dsp:spPr>
        <a:xfrm>
          <a:off x="0" y="0"/>
          <a:ext cx="10868025" cy="20293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CB240-B3AC-4716-8A4B-14CA82B523BC}">
      <dsp:nvSpPr>
        <dsp:cNvPr id="0" name=""/>
        <dsp:cNvSpPr/>
      </dsp:nvSpPr>
      <dsp:spPr>
        <a:xfrm>
          <a:off x="326040" y="270573"/>
          <a:ext cx="3192482" cy="1488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F2389-DC21-495B-A127-347D173A85B8}">
      <dsp:nvSpPr>
        <dsp:cNvPr id="0" name=""/>
        <dsp:cNvSpPr/>
      </dsp:nvSpPr>
      <dsp:spPr>
        <a:xfrm rot="10800000">
          <a:off x="326040" y="2029301"/>
          <a:ext cx="3192482" cy="24802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biti bogat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900" kern="1200" dirty="0"/>
            <a:t>posjedovati materijalna dobra</a:t>
          </a:r>
        </a:p>
      </dsp:txBody>
      <dsp:txXfrm rot="10800000">
        <a:off x="402316" y="2029301"/>
        <a:ext cx="3039930" cy="2403980"/>
      </dsp:txXfrm>
    </dsp:sp>
    <dsp:sp modelId="{AB082046-48DA-4880-B965-8AE77DE9180F}">
      <dsp:nvSpPr>
        <dsp:cNvPr id="0" name=""/>
        <dsp:cNvSpPr/>
      </dsp:nvSpPr>
      <dsp:spPr>
        <a:xfrm>
          <a:off x="3837771" y="270573"/>
          <a:ext cx="3192482" cy="1488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DD273-562F-40FF-A248-3352793CD358}">
      <dsp:nvSpPr>
        <dsp:cNvPr id="0" name=""/>
        <dsp:cNvSpPr/>
      </dsp:nvSpPr>
      <dsp:spPr>
        <a:xfrm rot="10800000">
          <a:off x="3837771" y="2029301"/>
          <a:ext cx="3192482" cy="24802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biti slavan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900" kern="1200" dirty="0"/>
            <a:t>dobro se zabavljati i uživati u životu</a:t>
          </a:r>
        </a:p>
      </dsp:txBody>
      <dsp:txXfrm rot="10800000">
        <a:off x="3914047" y="2029301"/>
        <a:ext cx="3039930" cy="2403980"/>
      </dsp:txXfrm>
    </dsp:sp>
    <dsp:sp modelId="{B1013178-6431-4F90-9E36-7D564656B218}">
      <dsp:nvSpPr>
        <dsp:cNvPr id="0" name=""/>
        <dsp:cNvSpPr/>
      </dsp:nvSpPr>
      <dsp:spPr>
        <a:xfrm>
          <a:off x="7349501" y="270573"/>
          <a:ext cx="3192482" cy="14881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57F90-9DAF-4AF4-A010-3BD47C7B4797}">
      <dsp:nvSpPr>
        <dsp:cNvPr id="0" name=""/>
        <dsp:cNvSpPr/>
      </dsp:nvSpPr>
      <dsp:spPr>
        <a:xfrm rot="10800000">
          <a:off x="7349501" y="2029301"/>
          <a:ext cx="3192482" cy="24802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biti moćan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900" kern="1200" dirty="0"/>
            <a:t>vladati nad drugima</a:t>
          </a:r>
        </a:p>
      </dsp:txBody>
      <dsp:txXfrm rot="10800000">
        <a:off x="7425777" y="2029301"/>
        <a:ext cx="3039930" cy="2403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AE249-A3CE-4086-841C-185343E954DA}">
      <dsp:nvSpPr>
        <dsp:cNvPr id="0" name=""/>
        <dsp:cNvSpPr/>
      </dsp:nvSpPr>
      <dsp:spPr>
        <a:xfrm>
          <a:off x="0" y="0"/>
          <a:ext cx="51593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88476-F2A8-4D8F-B03B-C19D019BF61D}">
      <dsp:nvSpPr>
        <dsp:cNvPr id="0" name=""/>
        <dsp:cNvSpPr/>
      </dsp:nvSpPr>
      <dsp:spPr>
        <a:xfrm>
          <a:off x="0" y="0"/>
          <a:ext cx="5159375" cy="24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Zadovoljenje osnovnih ljudskih potreba i osiguranje materijalnih dobara</a:t>
          </a:r>
        </a:p>
      </dsp:txBody>
      <dsp:txXfrm>
        <a:off x="0" y="0"/>
        <a:ext cx="5159375" cy="24787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31F00-F7CB-4672-BDBF-3679BA019D88}">
      <dsp:nvSpPr>
        <dsp:cNvPr id="0" name=""/>
        <dsp:cNvSpPr/>
      </dsp:nvSpPr>
      <dsp:spPr>
        <a:xfrm>
          <a:off x="0" y="0"/>
          <a:ext cx="51593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A2F6A-8CAC-4284-8899-C6AFE5ACF126}">
      <dsp:nvSpPr>
        <dsp:cNvPr id="0" name=""/>
        <dsp:cNvSpPr/>
      </dsp:nvSpPr>
      <dsp:spPr>
        <a:xfrm>
          <a:off x="0" y="0"/>
          <a:ext cx="5159375" cy="172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b="0" kern="1200" dirty="0"/>
            <a:t>Gomilanje koje čovjeka zarobljava</a:t>
          </a:r>
        </a:p>
      </dsp:txBody>
      <dsp:txXfrm>
        <a:off x="0" y="0"/>
        <a:ext cx="5159375" cy="1721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AE249-A3CE-4086-841C-185343E954DA}">
      <dsp:nvSpPr>
        <dsp:cNvPr id="0" name=""/>
        <dsp:cNvSpPr/>
      </dsp:nvSpPr>
      <dsp:spPr>
        <a:xfrm>
          <a:off x="0" y="0"/>
          <a:ext cx="51593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88476-F2A8-4D8F-B03B-C19D019BF61D}">
      <dsp:nvSpPr>
        <dsp:cNvPr id="0" name=""/>
        <dsp:cNvSpPr/>
      </dsp:nvSpPr>
      <dsp:spPr>
        <a:xfrm>
          <a:off x="0" y="0"/>
          <a:ext cx="5159375" cy="24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kern="1200" dirty="0"/>
            <a:t>Jedna od temeljnih potreba je biti voljen</a:t>
          </a:r>
        </a:p>
      </dsp:txBody>
      <dsp:txXfrm>
        <a:off x="0" y="0"/>
        <a:ext cx="5159375" cy="24787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31F00-F7CB-4672-BDBF-3679BA019D88}">
      <dsp:nvSpPr>
        <dsp:cNvPr id="0" name=""/>
        <dsp:cNvSpPr/>
      </dsp:nvSpPr>
      <dsp:spPr>
        <a:xfrm>
          <a:off x="0" y="0"/>
          <a:ext cx="51593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A2F6A-8CAC-4284-8899-C6AFE5ACF126}">
      <dsp:nvSpPr>
        <dsp:cNvPr id="0" name=""/>
        <dsp:cNvSpPr/>
      </dsp:nvSpPr>
      <dsp:spPr>
        <a:xfrm>
          <a:off x="0" y="0"/>
          <a:ext cx="5159375" cy="1721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800" b="0" kern="1200" dirty="0"/>
            <a:t>Moram si u svemu ugoditi</a:t>
          </a:r>
        </a:p>
      </dsp:txBody>
      <dsp:txXfrm>
        <a:off x="0" y="0"/>
        <a:ext cx="5159375" cy="1721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1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697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264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46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07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1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4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18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76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617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21.2.2023.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8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7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9.xm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18" Type="http://schemas.openxmlformats.org/officeDocument/2006/relationships/image" Target="../media/image27.png"/><Relationship Id="rId26" Type="http://schemas.openxmlformats.org/officeDocument/2006/relationships/diagramLayout" Target="../diagrams/layout13.xml"/><Relationship Id="rId3" Type="http://schemas.openxmlformats.org/officeDocument/2006/relationships/image" Target="../media/image5.png"/><Relationship Id="rId21" Type="http://schemas.openxmlformats.org/officeDocument/2006/relationships/diagramLayout" Target="../diagrams/layout12.xml"/><Relationship Id="rId7" Type="http://schemas.openxmlformats.org/officeDocument/2006/relationships/image" Target="../media/image9.png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5" Type="http://schemas.openxmlformats.org/officeDocument/2006/relationships/diagramData" Target="../diagrams/data13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11.xml"/><Relationship Id="rId20" Type="http://schemas.openxmlformats.org/officeDocument/2006/relationships/diagramData" Target="../diagrams/data12.xml"/><Relationship Id="rId29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2.xml"/><Relationship Id="rId5" Type="http://schemas.openxmlformats.org/officeDocument/2006/relationships/image" Target="../media/image7.png"/><Relationship Id="rId15" Type="http://schemas.openxmlformats.org/officeDocument/2006/relationships/diagramQuickStyle" Target="../diagrams/quickStyle11.xml"/><Relationship Id="rId23" Type="http://schemas.openxmlformats.org/officeDocument/2006/relationships/diagramColors" Target="../diagrams/colors12.xml"/><Relationship Id="rId28" Type="http://schemas.openxmlformats.org/officeDocument/2006/relationships/diagramColors" Target="../diagrams/colors13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Relationship Id="rId22" Type="http://schemas.openxmlformats.org/officeDocument/2006/relationships/diagramQuickStyle" Target="../diagrams/quickStyle12.xml"/><Relationship Id="rId27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microsoft.com/office/2007/relationships/diagramDrawing" Target="../diagrams/drawing14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4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4.xml"/><Relationship Id="rId4" Type="http://schemas.openxmlformats.org/officeDocument/2006/relationships/image" Target="../media/image6.png"/><Relationship Id="rId9" Type="http://schemas.openxmlformats.org/officeDocument/2006/relationships/diagramData" Target="../diagrams/data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5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5.xml"/><Relationship Id="rId4" Type="http://schemas.openxmlformats.org/officeDocument/2006/relationships/image" Target="../media/image6.png"/><Relationship Id="rId9" Type="http://schemas.openxmlformats.org/officeDocument/2006/relationships/diagramData" Target="../diagrams/data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6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6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7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7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r Values (Part 3)">
            <a:extLst>
              <a:ext uri="{FF2B5EF4-FFF2-40B4-BE49-F238E27FC236}">
                <a16:creationId xmlns:a16="http://schemas.microsoft.com/office/drawing/2014/main" id="{C55C80E8-3200-FA2E-8AD1-14167B2C0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"/>
          <a:stretch/>
        </p:blipFill>
        <p:spPr bwMode="auto">
          <a:xfrm>
            <a:off x="-5514" y="0"/>
            <a:ext cx="12203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9209EB4-9DBB-4AA4-2C43-D1FDE81B42DB}"/>
              </a:ext>
            </a:extLst>
          </p:cNvPr>
          <p:cNvSpPr/>
          <p:nvPr/>
        </p:nvSpPr>
        <p:spPr>
          <a:xfrm>
            <a:off x="4565341" y="5519885"/>
            <a:ext cx="4245284" cy="105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A6CAAC44-B5FB-85F9-23BA-C091DC686692}"/>
              </a:ext>
            </a:extLst>
          </p:cNvPr>
          <p:cNvSpPr/>
          <p:nvPr/>
        </p:nvSpPr>
        <p:spPr>
          <a:xfrm>
            <a:off x="3356810" y="5519885"/>
            <a:ext cx="1129465" cy="105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09BD1B9-0ED8-4FD6-837E-B030336665B7}"/>
              </a:ext>
            </a:extLst>
          </p:cNvPr>
          <p:cNvSpPr/>
          <p:nvPr/>
        </p:nvSpPr>
        <p:spPr>
          <a:xfrm>
            <a:off x="3356810" y="4662259"/>
            <a:ext cx="5453815" cy="79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D94A2B-65DA-49F6-A64F-6699B80C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7516" y="5586073"/>
            <a:ext cx="4233110" cy="96967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KORIZMENE KATEHEZE U POŽEŠKOJ BISKUPIJI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cap="none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Petak pred Prvu korizmenu nedjelju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24. veljače 2023.</a:t>
            </a:r>
          </a:p>
        </p:txBody>
      </p:sp>
      <p:sp>
        <p:nvSpPr>
          <p:cNvPr id="20" name="Podnaslov 2">
            <a:extLst>
              <a:ext uri="{FF2B5EF4-FFF2-40B4-BE49-F238E27FC236}">
                <a16:creationId xmlns:a16="http://schemas.microsoft.com/office/drawing/2014/main" id="{236C3D75-5452-4A0C-A09C-66C6004DD425}"/>
              </a:ext>
            </a:extLst>
          </p:cNvPr>
          <p:cNvSpPr txBox="1">
            <a:spLocks/>
          </p:cNvSpPr>
          <p:nvPr/>
        </p:nvSpPr>
        <p:spPr>
          <a:xfrm>
            <a:off x="-5515" y="4752128"/>
            <a:ext cx="12197515" cy="658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3200" b="1" dirty="0">
                <a:solidFill>
                  <a:srgbClr val="903163"/>
                </a:solidFill>
              </a:rPr>
              <a:t>U BORBI S NAPASTIMA</a:t>
            </a:r>
            <a:endParaRPr lang="hr-HR" sz="3200" b="1" cap="none" dirty="0">
              <a:solidFill>
                <a:srgbClr val="903163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3D7107F-89FA-B2BD-A600-98D2B0B55B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433" y="5593272"/>
            <a:ext cx="844217" cy="9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71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Briga za kruh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770B5BC-4E3B-A95F-435D-244507F27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610338"/>
              </p:ext>
            </p:extLst>
          </p:nvPr>
        </p:nvGraphicFramePr>
        <p:xfrm>
          <a:off x="468309" y="1133439"/>
          <a:ext cx="5159375" cy="247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21520EE8-2235-C32E-FCAA-A20A626E1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970226"/>
              </p:ext>
            </p:extLst>
          </p:nvPr>
        </p:nvGraphicFramePr>
        <p:xfrm>
          <a:off x="6506627" y="1133439"/>
          <a:ext cx="5159375" cy="172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170" name="Picture 2" descr="Decision Making and Right Brain Left Brain | Funderstanding: Education,  Curriculum and Learning Resources">
            <a:extLst>
              <a:ext uri="{FF2B5EF4-FFF2-40B4-BE49-F238E27FC236}">
                <a16:creationId xmlns:a16="http://schemas.microsoft.com/office/drawing/2014/main" id="{3DD0192D-1164-1019-A549-116488FFC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2599852"/>
            <a:ext cx="4505325" cy="358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 descr="Slika na kojoj se prikazuje tekst&#10;&#10;Opis je automatski generiran">
            <a:extLst>
              <a:ext uri="{FF2B5EF4-FFF2-40B4-BE49-F238E27FC236}">
                <a16:creationId xmlns:a16="http://schemas.microsoft.com/office/drawing/2014/main" id="{542EBC7F-FE1E-91CB-CF76-881AF37F21F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956" y="2341859"/>
            <a:ext cx="4140247" cy="230395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20E249EE-F418-D6D2-7CE1-72CA5671443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6" y="3315808"/>
            <a:ext cx="5312215" cy="29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98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Biti voljen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770B5BC-4E3B-A95F-435D-244507F27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153895"/>
              </p:ext>
            </p:extLst>
          </p:nvPr>
        </p:nvGraphicFramePr>
        <p:xfrm>
          <a:off x="468309" y="1133439"/>
          <a:ext cx="5159375" cy="247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21520EE8-2235-C32E-FCAA-A20A626E1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861159"/>
              </p:ext>
            </p:extLst>
          </p:nvPr>
        </p:nvGraphicFramePr>
        <p:xfrm>
          <a:off x="6506627" y="1133439"/>
          <a:ext cx="5159375" cy="172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FDF9F6EB-4C66-F12E-4E03-9BFCCC6BEA2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718" y="2105613"/>
            <a:ext cx="4454875" cy="419871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DD22823-1E24-BD68-5C7E-31F119CA478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40" y="3264716"/>
            <a:ext cx="3343131" cy="1880511"/>
          </a:xfrm>
          <a:prstGeom prst="rect">
            <a:avLst/>
          </a:prstGeom>
        </p:spPr>
      </p:pic>
      <p:pic>
        <p:nvPicPr>
          <p:cNvPr id="10" name="Slika 9" descr="Slika na kojoj se prikazuje tekst, vektorska grafika&#10;&#10;Opis je automatski generiran">
            <a:extLst>
              <a:ext uri="{FF2B5EF4-FFF2-40B4-BE49-F238E27FC236}">
                <a16:creationId xmlns:a16="http://schemas.microsoft.com/office/drawing/2014/main" id="{3D581B41-3872-2C1B-DA7B-B00CED24758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567" y="3014274"/>
            <a:ext cx="3077124" cy="30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3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Imati vlast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770B5BC-4E3B-A95F-435D-244507F27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392951"/>
              </p:ext>
            </p:extLst>
          </p:nvPr>
        </p:nvGraphicFramePr>
        <p:xfrm>
          <a:off x="468309" y="1133439"/>
          <a:ext cx="5159375" cy="247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jagram 7">
            <a:extLst>
              <a:ext uri="{FF2B5EF4-FFF2-40B4-BE49-F238E27FC236}">
                <a16:creationId xmlns:a16="http://schemas.microsoft.com/office/drawing/2014/main" id="{21520EE8-2235-C32E-FCAA-A20A626E1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350370"/>
              </p:ext>
            </p:extLst>
          </p:nvPr>
        </p:nvGraphicFramePr>
        <p:xfrm>
          <a:off x="6506627" y="1133439"/>
          <a:ext cx="5159375" cy="172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617A0E62-0953-33BB-AF77-6170040A020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509" y="450567"/>
            <a:ext cx="5956865" cy="595686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1AC29B3-911E-317B-ED62-FF3596895D3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35" y="2373568"/>
            <a:ext cx="5026490" cy="3350993"/>
          </a:xfrm>
          <a:prstGeom prst="rect">
            <a:avLst/>
          </a:prstGeom>
        </p:spPr>
      </p:pic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C4122B04-737A-AA71-1036-320785EEA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259949"/>
              </p:ext>
            </p:extLst>
          </p:nvPr>
        </p:nvGraphicFramePr>
        <p:xfrm>
          <a:off x="608845" y="3292043"/>
          <a:ext cx="4532318" cy="209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6" name="Dijagram 15">
            <a:extLst>
              <a:ext uri="{FF2B5EF4-FFF2-40B4-BE49-F238E27FC236}">
                <a16:creationId xmlns:a16="http://schemas.microsoft.com/office/drawing/2014/main" id="{CAD9C6DC-EB7D-1344-ABA3-4A3D3EBF7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5572107"/>
              </p:ext>
            </p:extLst>
          </p:nvPr>
        </p:nvGraphicFramePr>
        <p:xfrm>
          <a:off x="613010" y="5367359"/>
          <a:ext cx="6189657" cy="78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</p:spTree>
    <p:extLst>
      <p:ext uri="{BB962C8B-B14F-4D97-AF65-F5344CB8AC3E}">
        <p14:creationId xmlns:p14="http://schemas.microsoft.com/office/powerpoint/2010/main" val="13637087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Bl. Jula Ivanišević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 descr="Slika na kojoj se prikazuje tekst, poziranje, staro&#10;&#10;Opis je automatski generiran">
            <a:extLst>
              <a:ext uri="{FF2B5EF4-FFF2-40B4-BE49-F238E27FC236}">
                <a16:creationId xmlns:a16="http://schemas.microsoft.com/office/drawing/2014/main" id="{5DB515F4-296E-5CFD-74B8-D29A2A7DB5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857"/>
            <a:ext cx="12192000" cy="551731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6E18F46-B342-5D89-A53F-4417E903B6DC}"/>
              </a:ext>
            </a:extLst>
          </p:cNvPr>
          <p:cNvSpPr txBox="1"/>
          <p:nvPr/>
        </p:nvSpPr>
        <p:spPr>
          <a:xfrm>
            <a:off x="4333875" y="1223227"/>
            <a:ext cx="7410222" cy="93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5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„Idem služiti Isusu.“ </a:t>
            </a:r>
            <a:endParaRPr lang="hr-HR" sz="4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6F0325B0-49DF-2104-61C9-BF04B6A53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691395"/>
              </p:ext>
            </p:extLst>
          </p:nvPr>
        </p:nvGraphicFramePr>
        <p:xfrm>
          <a:off x="5057774" y="2307436"/>
          <a:ext cx="6363287" cy="332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37187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Bl. Jula Ivanišević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 descr="Slika na kojoj se prikazuje tekst, poziranje, staro&#10;&#10;Opis je automatski generiran">
            <a:extLst>
              <a:ext uri="{FF2B5EF4-FFF2-40B4-BE49-F238E27FC236}">
                <a16:creationId xmlns:a16="http://schemas.microsoft.com/office/drawing/2014/main" id="{5DB515F4-296E-5CFD-74B8-D29A2A7DB5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857"/>
            <a:ext cx="12192000" cy="551731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6E18F46-B342-5D89-A53F-4417E903B6DC}"/>
              </a:ext>
            </a:extLst>
          </p:cNvPr>
          <p:cNvSpPr txBox="1"/>
          <p:nvPr/>
        </p:nvSpPr>
        <p:spPr>
          <a:xfrm>
            <a:off x="4333875" y="1223227"/>
            <a:ext cx="7410222" cy="93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5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„Idem služiti Isusu.“ </a:t>
            </a:r>
            <a:endParaRPr lang="hr-HR" sz="4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6F0325B0-49DF-2104-61C9-BF04B6A53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509534"/>
              </p:ext>
            </p:extLst>
          </p:nvPr>
        </p:nvGraphicFramePr>
        <p:xfrm>
          <a:off x="4648200" y="2214202"/>
          <a:ext cx="7191375" cy="398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75635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Sredstva u borbi protiv kušnji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DAF63922-84A2-42EA-8025-FF728247F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695456"/>
              </p:ext>
            </p:extLst>
          </p:nvPr>
        </p:nvGraphicFramePr>
        <p:xfrm>
          <a:off x="444137" y="1670934"/>
          <a:ext cx="11258961" cy="444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6" name="TekstniOkvir 45">
            <a:extLst>
              <a:ext uri="{FF2B5EF4-FFF2-40B4-BE49-F238E27FC236}">
                <a16:creationId xmlns:a16="http://schemas.microsoft.com/office/drawing/2014/main" id="{CD662622-06BB-4928-B6F6-9AA1D69EC9C4}"/>
              </a:ext>
            </a:extLst>
          </p:cNvPr>
          <p:cNvSpPr txBox="1"/>
          <p:nvPr/>
        </p:nvSpPr>
        <p:spPr>
          <a:xfrm>
            <a:off x="412173" y="1009318"/>
            <a:ext cx="608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Isus napasniku odgovara istinom </a:t>
            </a:r>
            <a:r>
              <a:rPr lang="pl-PL" sz="2400" b="1" dirty="0"/>
              <a:t>Božje riječi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162808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4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5">
                    <a:lumMod val="75000"/>
                  </a:schemeClr>
                </a:solidFill>
              </a:rPr>
              <a:t>Poticaji za ostvarivanje evanđeoskih zahtjeva 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9123412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10936D85-A32E-43FE-B22C-C49EC5B38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510105"/>
              </p:ext>
            </p:extLst>
          </p:nvPr>
        </p:nvGraphicFramePr>
        <p:xfrm>
          <a:off x="490381" y="1009318"/>
          <a:ext cx="11327150" cy="497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526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, osoba, kamen&#10;&#10;Opis je automatski generiran">
            <a:extLst>
              <a:ext uri="{FF2B5EF4-FFF2-40B4-BE49-F238E27FC236}">
                <a16:creationId xmlns:a16="http://schemas.microsoft.com/office/drawing/2014/main" id="{7A1DC491-23B2-2EF1-F212-5A9153B5E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195" y="923109"/>
            <a:ext cx="6038215" cy="5273279"/>
          </a:xfrm>
          <a:prstGeom prst="rect">
            <a:avLst/>
          </a:prstGeom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24. veljače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Mt 4,1-11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1089034"/>
            <a:ext cx="5300818" cy="467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 ono vrijeme: Duh odvede Isusa u pustinju da ga đavao iskuša. I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propostivši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četrdeset dana i četrdeset noći, napokon ogladnje. Tada mu pristupi napasnik i reče: »Ako si Sin Božji, reci da ovo kamenje postane kruhom.« A on odgovori: »Pisano je: ’Ne živi čovjek samo o kruhu, nego o svakoj riječi što izlazi iz Božjih usta.’« </a:t>
            </a:r>
            <a:endParaRPr lang="hr-H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41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thew 4:7 - Wikipedia">
            <a:extLst>
              <a:ext uri="{FF2B5EF4-FFF2-40B4-BE49-F238E27FC236}">
                <a16:creationId xmlns:a16="http://schemas.microsoft.com/office/drawing/2014/main" id="{C1BA9F25-8BDC-F8BD-3A21-26258142C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1"/>
          <a:stretch/>
        </p:blipFill>
        <p:spPr bwMode="auto">
          <a:xfrm>
            <a:off x="5852159" y="880609"/>
            <a:ext cx="6148251" cy="53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24. veljače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Mt 4,1-11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3" y="1089034"/>
            <a:ext cx="4856680" cy="467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Đavao ga tada povede u Sveti grad, postavi ga na vrh Hrama i reče mu: »Ako si Sin Božji, baci se dolje! Ta pisano je: ’Anđelima će svojim zapovjediti za tebe i na rukama će te nositi da se gdje nogom ne spotakneš o kamen.’« Isus mu kaza: »Pisano je također: Ne iskušavaj Gospodina, Boga svojega</a:t>
            </a:r>
            <a:endParaRPr lang="hr-H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7250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D1454A62-F9FC-65A6-7FCC-97636D9DC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>
            <a:off x="5457549" y="875696"/>
            <a:ext cx="6542861" cy="5307439"/>
          </a:xfrm>
          <a:prstGeom prst="rect">
            <a:avLst/>
          </a:prstGeom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24. veljače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2"/>
                </a:solidFill>
              </a:rPr>
              <a:t>Mt 4,1-11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1089034"/>
            <a:ext cx="4804429" cy="467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Đavao ga onda povede na goru vrlo visoku i pokaza mu sva kraljevstva svijeta i slavu njihovu pa mu reče: »Sve ću ti to dati ako mi se ničice pokloniš.« Tada mu reče Isus: »Odlazi, Sotono! Ta pisano je: ’Gospodinu Bogu svom se klanjaj i njemu jedinom služi!’« Tada ga pusti đavao. I gle, anđeli pristupili i služili mu.</a:t>
            </a:r>
            <a:endParaRPr lang="hr-HR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05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6095995" y="6333517"/>
            <a:ext cx="6092469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3032824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70AA2FC-3B3B-47B2-B544-7CC1FB096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3255"/>
              </p:ext>
            </p:extLst>
          </p:nvPr>
        </p:nvGraphicFramePr>
        <p:xfrm>
          <a:off x="394756" y="964616"/>
          <a:ext cx="11457609" cy="517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8678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Knjiga postanka - Istočni grijeh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520436"/>
              </p:ext>
            </p:extLst>
          </p:nvPr>
        </p:nvGraphicFramePr>
        <p:xfrm>
          <a:off x="488902" y="780664"/>
          <a:ext cx="4359323" cy="544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2" descr="Born Sinners - Delving into Original Sin - Kreately">
            <a:extLst>
              <a:ext uri="{FF2B5EF4-FFF2-40B4-BE49-F238E27FC236}">
                <a16:creationId xmlns:a16="http://schemas.microsoft.com/office/drawing/2014/main" id="{2D47F250-B5A0-9B06-9D99-259E7C733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532" y="1244084"/>
            <a:ext cx="6685565" cy="451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862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Knjiga postanka - Istočni grijeh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322275"/>
              </p:ext>
            </p:extLst>
          </p:nvPr>
        </p:nvGraphicFramePr>
        <p:xfrm>
          <a:off x="7038975" y="870595"/>
          <a:ext cx="4664123" cy="525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22" name="Picture 2" descr="How to Resist Temptation - Half-full and Overflowing - Biblical Christian  Woman Blog">
            <a:extLst>
              <a:ext uri="{FF2B5EF4-FFF2-40B4-BE49-F238E27FC236}">
                <a16:creationId xmlns:a16="http://schemas.microsoft.com/office/drawing/2014/main" id="{29A245E8-B2DA-D1BA-8C64-6A32A7B04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390" y="967370"/>
            <a:ext cx="6384185" cy="506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09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Evanđelje - Mt 4,1-11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50FE9434-2754-6839-373F-0603E6D3F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698209"/>
              </p:ext>
            </p:extLst>
          </p:nvPr>
        </p:nvGraphicFramePr>
        <p:xfrm>
          <a:off x="6132200" y="846604"/>
          <a:ext cx="5657833" cy="525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3EC0325D-AA04-3DEF-5FBD-C8FD2B2F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25" y="924609"/>
            <a:ext cx="5640410" cy="50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51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24. veljače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Evanđelje - Mt 4,1-11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FCD376E-3EEE-FD6D-DD25-A99AD3428065}"/>
              </a:ext>
            </a:extLst>
          </p:cNvPr>
          <p:cNvSpPr txBox="1"/>
          <p:nvPr/>
        </p:nvSpPr>
        <p:spPr>
          <a:xfrm>
            <a:off x="529535" y="100267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400" b="1" dirty="0"/>
              <a:t>Isus je nadvladao sve tri đavlove napasti</a:t>
            </a:r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D58611BE-4EC2-CA5C-0DA7-1A585A50A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988500"/>
              </p:ext>
            </p:extLst>
          </p:nvPr>
        </p:nvGraphicFramePr>
        <p:xfrm>
          <a:off x="676275" y="1628775"/>
          <a:ext cx="10868025" cy="450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21612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4640</TotalTime>
  <Words>972</Words>
  <Application>Microsoft Office PowerPoint</Application>
  <PresentationFormat>Široki zaslon</PresentationFormat>
  <Paragraphs>167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 MT</vt:lpstr>
      <vt:lpstr>Symbol</vt:lpstr>
      <vt:lpstr>Times New Roman</vt:lpstr>
      <vt:lpstr>Wingdings</vt:lpstr>
      <vt:lpstr>Wingdings 2</vt:lpstr>
      <vt:lpstr>Djeljenik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KORIZMENE KATEHEZE u požeškoj biskupiji</dc:title>
  <dc:creator>Marijan Pavelić</dc:creator>
  <cp:lastModifiedBy>Marijan Pavelić</cp:lastModifiedBy>
  <cp:revision>59</cp:revision>
  <dcterms:created xsi:type="dcterms:W3CDTF">2020-02-08T08:34:14Z</dcterms:created>
  <dcterms:modified xsi:type="dcterms:W3CDTF">2023-02-22T08:56:17Z</dcterms:modified>
</cp:coreProperties>
</file>